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37" r:id="rId4"/>
    <p:sldMasterId id="2147483764" r:id="rId5"/>
  </p:sldMasterIdLst>
  <p:notesMasterIdLst>
    <p:notesMasterId r:id="rId14"/>
  </p:notesMasterIdLst>
  <p:sldIdLst>
    <p:sldId id="315" r:id="rId6"/>
    <p:sldId id="381" r:id="rId7"/>
    <p:sldId id="383" r:id="rId8"/>
    <p:sldId id="382" r:id="rId9"/>
    <p:sldId id="384" r:id="rId10"/>
    <p:sldId id="385" r:id="rId11"/>
    <p:sldId id="387" r:id="rId12"/>
    <p:sldId id="380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Verlag Office" pitchFamily="2" charset="0"/>
      <p:regular r:id="rId19"/>
      <p:bold r:id="rId20"/>
      <p:italic r:id="rId21"/>
      <p:boldItalic r:id="rId22"/>
    </p:embeddedFont>
  </p:embeddedFontLst>
  <p:defaultTextStyle>
    <a:defPPr>
      <a:defRPr lang="de-DE"/>
    </a:defPPr>
    <a:lvl1pPr marL="0" indent="0" algn="l" defTabSz="685800" rtl="0" eaLnBrk="1" latinLnBrk="0" hangingPunct="1">
      <a:lnSpc>
        <a:spcPts val="2000"/>
      </a:lnSpc>
      <a:spcBef>
        <a:spcPts val="0"/>
      </a:spcBef>
      <a:spcAft>
        <a:spcPts val="567"/>
      </a:spcAft>
      <a:buFont typeface="Arial" panose="020B0604020202020204" pitchFamily="34" charset="0"/>
      <a:buNone/>
      <a:defRPr sz="1400" kern="1200" cap="none" baseline="0">
        <a:solidFill>
          <a:schemeClr val="tx1"/>
        </a:solidFill>
        <a:latin typeface="+mn-lt"/>
        <a:ea typeface="+mn-ea"/>
        <a:cs typeface="+mn-cs"/>
      </a:defRPr>
    </a:lvl1pPr>
    <a:lvl2pPr marL="0" indent="0" algn="l" defTabSz="685800" rtl="0" eaLnBrk="1" latinLnBrk="0" hangingPunct="1">
      <a:lnSpc>
        <a:spcPts val="1800"/>
      </a:lnSpc>
      <a:spcBef>
        <a:spcPts val="0"/>
      </a:spcBef>
      <a:spcAft>
        <a:spcPts val="567"/>
      </a:spcAft>
      <a:buFont typeface="Arial" panose="020B0604020202020204" pitchFamily="34" charset="0"/>
      <a:buNone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80000" indent="-180000" algn="l" defTabSz="685800" rtl="0" eaLnBrk="1" latinLnBrk="0" hangingPunct="1">
      <a:lnSpc>
        <a:spcPts val="1800"/>
      </a:lnSpc>
      <a:spcBef>
        <a:spcPts val="0"/>
      </a:spcBef>
      <a:spcAft>
        <a:spcPts val="567"/>
      </a:spcAft>
      <a:buFont typeface="Verlag Office" pitchFamily="2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360000" indent="-180000" algn="l" defTabSz="685800" rtl="0" eaLnBrk="1" latinLnBrk="0" hangingPunct="1">
      <a:lnSpc>
        <a:spcPts val="1800"/>
      </a:lnSpc>
      <a:spcBef>
        <a:spcPts val="0"/>
      </a:spcBef>
      <a:spcAft>
        <a:spcPts val="567"/>
      </a:spcAft>
      <a:buFont typeface="Verlag Office" pitchFamily="2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540000" indent="-180000" algn="l" defTabSz="685800" rtl="0" eaLnBrk="1" latinLnBrk="0" hangingPunct="1">
      <a:lnSpc>
        <a:spcPts val="1800"/>
      </a:lnSpc>
      <a:spcBef>
        <a:spcPts val="0"/>
      </a:spcBef>
      <a:spcAft>
        <a:spcPts val="567"/>
      </a:spcAft>
      <a:buFont typeface="Verlag Office" pitchFamily="2" charset="0"/>
      <a:buChar char="&gt;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720000" indent="-180000" algn="l" defTabSz="685800" rtl="0" eaLnBrk="1" latinLnBrk="0" hangingPunct="1">
      <a:lnSpc>
        <a:spcPts val="1800"/>
      </a:lnSpc>
      <a:spcBef>
        <a:spcPts val="0"/>
      </a:spcBef>
      <a:spcAft>
        <a:spcPts val="567"/>
      </a:spcAft>
      <a:buFont typeface="Verlag Office" pitchFamily="2" charset="0"/>
      <a:buChar char="&gt;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900000" indent="-180000" algn="l" defTabSz="685800" rtl="0" eaLnBrk="1" latinLnBrk="0" hangingPunct="1">
      <a:lnSpc>
        <a:spcPts val="1800"/>
      </a:lnSpc>
      <a:spcBef>
        <a:spcPts val="0"/>
      </a:spcBef>
      <a:spcAft>
        <a:spcPts val="567"/>
      </a:spcAft>
      <a:buFont typeface="Verlag Office" pitchFamily="2" charset="0"/>
      <a:buChar char="&gt;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900000" indent="-180000" algn="l" defTabSz="685800" rtl="0" eaLnBrk="1" latinLnBrk="0" hangingPunct="1">
      <a:lnSpc>
        <a:spcPts val="1800"/>
      </a:lnSpc>
      <a:spcBef>
        <a:spcPts val="0"/>
      </a:spcBef>
      <a:spcAft>
        <a:spcPts val="567"/>
      </a:spcAft>
      <a:buFont typeface="Verlag Office" pitchFamily="2" charset="0"/>
      <a:buChar char="&gt;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1260000" indent="-180000" algn="l" defTabSz="685800" rtl="0" eaLnBrk="1" latinLnBrk="0" hangingPunct="1">
      <a:lnSpc>
        <a:spcPts val="1800"/>
      </a:lnSpc>
      <a:spcBef>
        <a:spcPts val="0"/>
      </a:spcBef>
      <a:spcAft>
        <a:spcPts val="567"/>
      </a:spcAft>
      <a:buFont typeface="Verlag Office" pitchFamily="2" charset="0"/>
      <a:buChar char="&gt;"/>
      <a:defRPr sz="1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A20E951-F767-40FB-8981-BDCADE0C3650}">
  <a:tblStyle styleId="{CA20E951-F767-40FB-8981-BDCADE0C3650}" styleName="Julius Baer">
    <a:wholeTbl>
      <a:tcTxStyle>
        <a:fontRef idx="minor">
          <a:prstClr val="black"/>
        </a:fontRef>
        <a:schemeClr val="dk1"/>
      </a:tcTxStyle>
      <a:tcStyle>
        <a:tcBdr>
          <a:left>
            <a:ln w="9525" cmpd="sng">
              <a:noFill/>
            </a:ln>
          </a:left>
          <a:right>
            <a:ln w="9525" cmpd="sng">
              <a:noFill/>
            </a:ln>
          </a:right>
          <a:top>
            <a:ln w="9525" cmpd="sng">
              <a:solidFill>
                <a:schemeClr val="dk1"/>
              </a:solidFill>
            </a:ln>
          </a:top>
          <a:bottom>
            <a:ln w="9525" cmpd="sng">
              <a:solidFill>
                <a:schemeClr val="dk1"/>
              </a:solidFill>
            </a:ln>
          </a:bottom>
          <a:insideH>
            <a:ln w="9525" cmpd="sng">
              <a:solidFill>
                <a:schemeClr val="dk1"/>
              </a:solidFill>
            </a:ln>
          </a:insideH>
          <a:insideV>
            <a:ln w="12700" cmpd="sng"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1" autoAdjust="0"/>
    <p:restoredTop sz="85376" autoAdjust="0"/>
  </p:normalViewPr>
  <p:slideViewPr>
    <p:cSldViewPr snapToGrid="0" showGuides="1">
      <p:cViewPr>
        <p:scale>
          <a:sx n="111" d="100"/>
          <a:sy n="111" d="100"/>
        </p:scale>
        <p:origin x="306" y="102"/>
      </p:cViewPr>
      <p:guideLst>
        <p:guide pos="3840"/>
        <p:guide orient="horz" pos="408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121" d="100"/>
          <a:sy n="121" d="100"/>
        </p:scale>
        <p:origin x="375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0.png>
</file>

<file path=ppt/media/image11.png>
</file>

<file path=ppt/media/image12.jpe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jpeg>
</file>

<file path=ppt/media/image21.png>
</file>

<file path=ppt/media/image22.jpeg>
</file>

<file path=ppt/media/image23.jpeg>
</file>

<file path=ppt/media/image24.PNG>
</file>

<file path=ppt/media/image4.png>
</file>

<file path=ppt/media/image7.png>
</file>

<file path=ppt/media/image8.PNG>
</file>

<file path=ppt/media/image9.PNG>
</file>

<file path=ppt/media/media1.mp3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F22477-AFAF-438A-B815-F76D21DFD06E}" type="datetimeFigureOut">
              <a:rPr lang="en-GB" smtClean="0"/>
              <a:t>28/06/2024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DC05E8-5543-4F22-A094-A59C6E7A93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31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DC05E8-5543-4F22-A094-A59C6E7A933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337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Left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fake, </a:t>
            </a:r>
            <a:r>
              <a:rPr lang="de-CH" dirty="0" err="1"/>
              <a:t>right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real!!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DC05E8-5543-4F22-A094-A59C6E7A933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472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(full pictur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E4C4F79E-0A89-535A-B052-998D804CB75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" y="2"/>
            <a:ext cx="12191997" cy="6857999"/>
          </a:xfrm>
          <a:custGeom>
            <a:avLst/>
            <a:gdLst>
              <a:gd name="connsiteX0" fmla="*/ 0 w 12191997"/>
              <a:gd name="connsiteY0" fmla="*/ 0 h 6857999"/>
              <a:gd name="connsiteX1" fmla="*/ 12191997 w 12191997"/>
              <a:gd name="connsiteY1" fmla="*/ 0 h 6857999"/>
              <a:gd name="connsiteX2" fmla="*/ 12191997 w 12191997"/>
              <a:gd name="connsiteY2" fmla="*/ 6857999 h 6857999"/>
              <a:gd name="connsiteX3" fmla="*/ 0 w 12191997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7" h="6857999">
                <a:moveTo>
                  <a:pt x="0" y="0"/>
                </a:moveTo>
                <a:lnTo>
                  <a:pt x="12191997" y="0"/>
                </a:lnTo>
                <a:lnTo>
                  <a:pt x="12191997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2" name="Textplatzhalter 31">
            <a:extLst>
              <a:ext uri="{FF2B5EF4-FFF2-40B4-BE49-F238E27FC236}">
                <a16:creationId xmlns:a16="http://schemas.microsoft.com/office/drawing/2014/main" id="{84B4FA59-4490-47B5-897B-D8C5FA6545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61" y="476250"/>
            <a:ext cx="11090278" cy="5761039"/>
          </a:xfrm>
        </p:spPr>
        <p:txBody>
          <a:bodyPr tIns="288000" bIns="0" anchor="ctr" anchorCtr="0"/>
          <a:lstStyle>
            <a:lvl1pPr algn="ctr">
              <a:lnSpc>
                <a:spcPts val="4800"/>
              </a:lnSpc>
              <a:spcAft>
                <a:spcPts val="1600"/>
              </a:spcAft>
              <a:defRPr sz="4000" cap="all" baseline="0">
                <a:solidFill>
                  <a:schemeClr val="accent1"/>
                </a:solidFill>
              </a:defRPr>
            </a:lvl1pPr>
            <a:lvl2pPr algn="ctr">
              <a:lnSpc>
                <a:spcPts val="2500"/>
              </a:lnSpc>
              <a:spcAft>
                <a:spcPts val="0"/>
              </a:spcAft>
              <a:defRPr sz="1600">
                <a:solidFill>
                  <a:schemeClr val="accent1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Document Heading</a:t>
            </a:r>
          </a:p>
          <a:p>
            <a:pPr lvl="1"/>
            <a:r>
              <a:rPr lang="en-GB" dirty="0"/>
              <a:t>Document Subheading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111C92B-CDB3-4148-8AA0-7ACF46573E1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60" y="6237288"/>
            <a:ext cx="11090277" cy="476250"/>
          </a:xfrm>
        </p:spPr>
        <p:txBody>
          <a:bodyPr tIns="36000"/>
          <a:lstStyle>
            <a:lvl1pPr algn="ctr">
              <a:lnSpc>
                <a:spcPts val="1400"/>
              </a:lnSpc>
              <a:spcAft>
                <a:spcPts val="0"/>
              </a:spcAft>
              <a:defRPr sz="1000"/>
            </a:lvl1pPr>
          </a:lstStyle>
          <a:p>
            <a:pPr lvl="0"/>
            <a:r>
              <a:rPr lang="en-GB" dirty="0"/>
              <a:t>Disclaimer</a:t>
            </a:r>
          </a:p>
        </p:txBody>
      </p:sp>
      <p:sp>
        <p:nvSpPr>
          <p:cNvPr id="3" name="Textplatzhalter 9">
            <a:extLst>
              <a:ext uri="{FF2B5EF4-FFF2-40B4-BE49-F238E27FC236}">
                <a16:creationId xmlns:a16="http://schemas.microsoft.com/office/drawing/2014/main" id="{8480F130-E3FA-9DA4-A4C0-7B3AA02B39E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36001" y="685367"/>
            <a:ext cx="1519200" cy="3600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20605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21">
            <a:extLst>
              <a:ext uri="{FF2B5EF4-FFF2-40B4-BE49-F238E27FC236}">
                <a16:creationId xmlns:a16="http://schemas.microsoft.com/office/drawing/2014/main" id="{862F704E-E7BE-4B13-934C-69DE9C76BC5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096000" cy="623728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15B4C37-FA16-4106-A8BF-B1AF18232F14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AC9C9BFA-B2CA-4A71-B421-AC536E44C9A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64312" y="1844675"/>
            <a:ext cx="5076825" cy="4392613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D0A6D713-2DE8-4EE1-A06E-E8BC4E51E4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64313" y="476250"/>
            <a:ext cx="5076825" cy="1103312"/>
          </a:xfrm>
        </p:spPr>
        <p:txBody>
          <a:bodyPr tIns="0"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30077360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13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21">
            <a:extLst>
              <a:ext uri="{FF2B5EF4-FFF2-40B4-BE49-F238E27FC236}">
                <a16:creationId xmlns:a16="http://schemas.microsoft.com/office/drawing/2014/main" id="{862F704E-E7BE-4B13-934C-69DE9C76BC5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96000" y="0"/>
            <a:ext cx="6096000" cy="6237288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FE7362C-E975-461B-A5D7-0E2F7AAE1EFF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9F423386-754E-405C-BB57-AF400D082895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50861" y="1844675"/>
            <a:ext cx="5076827" cy="4392613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735C68D0-DBA5-49A7-8925-E266B2361D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0863" y="476250"/>
            <a:ext cx="5076825" cy="1103312"/>
          </a:xfrm>
        </p:spPr>
        <p:txBody>
          <a:bodyPr tIns="0"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5834977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4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o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D592FA5-1718-4C1F-8A3D-DAF2732FEC44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Inhaltsplatzhalter 9">
            <a:extLst>
              <a:ext uri="{FF2B5EF4-FFF2-40B4-BE49-F238E27FC236}">
                <a16:creationId xmlns:a16="http://schemas.microsoft.com/office/drawing/2014/main" id="{C82D6DE9-11C6-450F-AD35-15E94D8B4D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1844676"/>
            <a:ext cx="5329237" cy="4392612"/>
          </a:xfrm>
        </p:spPr>
        <p:txBody>
          <a:bodyPr tIns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rgbClr val="001489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rgbClr val="001489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5" name="Inhaltsplatzhalter 9">
            <a:extLst>
              <a:ext uri="{FF2B5EF4-FFF2-40B4-BE49-F238E27FC236}">
                <a16:creationId xmlns:a16="http://schemas.microsoft.com/office/drawing/2014/main" id="{8ED79200-C8AD-49E8-8AA0-DDEE4006249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311899" y="1844675"/>
            <a:ext cx="5329237" cy="4392611"/>
          </a:xfrm>
        </p:spPr>
        <p:txBody>
          <a:bodyPr tIns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690B9134-BC8E-4C8E-BBF5-43B6132252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90273" cy="1103312"/>
          </a:xfrm>
        </p:spPr>
        <p:txBody>
          <a:bodyPr tIns="0"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</p:txBody>
      </p:sp>
    </p:spTree>
    <p:extLst>
      <p:ext uri="{BB962C8B-B14F-4D97-AF65-F5344CB8AC3E}">
        <p14:creationId xmlns:p14="http://schemas.microsoft.com/office/powerpoint/2010/main" val="40958005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o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B363E30-5076-4A8F-85ED-9555F435ED32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Inhaltsplatzhalter 9">
            <a:extLst>
              <a:ext uri="{FF2B5EF4-FFF2-40B4-BE49-F238E27FC236}">
                <a16:creationId xmlns:a16="http://schemas.microsoft.com/office/drawing/2014/main" id="{8ED79200-C8AD-49E8-8AA0-DDEE4006249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550863" y="1844675"/>
            <a:ext cx="3457575" cy="4392613"/>
          </a:xfrm>
        </p:spPr>
        <p:txBody>
          <a:bodyPr tIns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4" name="Inhaltsplatzhalter 9">
            <a:extLst>
              <a:ext uri="{FF2B5EF4-FFF2-40B4-BE49-F238E27FC236}">
                <a16:creationId xmlns:a16="http://schemas.microsoft.com/office/drawing/2014/main" id="{D120E8B1-9EE1-4907-99B4-8DECB307E4A8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367213" y="1844675"/>
            <a:ext cx="3457574" cy="4392613"/>
          </a:xfrm>
        </p:spPr>
        <p:txBody>
          <a:bodyPr tIns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6" name="Inhaltsplatzhalter 9">
            <a:extLst>
              <a:ext uri="{FF2B5EF4-FFF2-40B4-BE49-F238E27FC236}">
                <a16:creationId xmlns:a16="http://schemas.microsoft.com/office/drawing/2014/main" id="{4A99D3B1-6A6D-451D-97EE-6E9EA4B09065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181986" y="1844675"/>
            <a:ext cx="3457575" cy="4392613"/>
          </a:xfrm>
        </p:spPr>
        <p:txBody>
          <a:bodyPr tIns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78C6CA2F-A479-47BF-A06B-A200A86D12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90275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358443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6" pos="2751">
          <p15:clr>
            <a:srgbClr val="FBAE40"/>
          </p15:clr>
        </p15:guide>
        <p15:guide id="7" pos="2525">
          <p15:clr>
            <a:srgbClr val="FBAE40"/>
          </p15:clr>
        </p15:guide>
        <p15:guide id="8" pos="4929">
          <p15:clr>
            <a:srgbClr val="FBAE40"/>
          </p15:clr>
        </p15:guide>
        <p15:guide id="9" pos="515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o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96A2D00-FD99-4054-B70F-68722828834C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Inhaltsplatzhalter 9">
            <a:extLst>
              <a:ext uri="{FF2B5EF4-FFF2-40B4-BE49-F238E27FC236}">
                <a16:creationId xmlns:a16="http://schemas.microsoft.com/office/drawing/2014/main" id="{8ED79200-C8AD-49E8-8AA0-DDEE4006249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550863" y="1844675"/>
            <a:ext cx="2449512" cy="4392612"/>
          </a:xfrm>
        </p:spPr>
        <p:txBody>
          <a:bodyPr tIns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4" name="Inhaltsplatzhalter 9">
            <a:extLst>
              <a:ext uri="{FF2B5EF4-FFF2-40B4-BE49-F238E27FC236}">
                <a16:creationId xmlns:a16="http://schemas.microsoft.com/office/drawing/2014/main" id="{D120E8B1-9EE1-4907-99B4-8DECB307E4A8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432175" y="1844675"/>
            <a:ext cx="2447925" cy="4392612"/>
          </a:xfrm>
        </p:spPr>
        <p:txBody>
          <a:bodyPr tIns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6" name="Inhaltsplatzhalter 9">
            <a:extLst>
              <a:ext uri="{FF2B5EF4-FFF2-40B4-BE49-F238E27FC236}">
                <a16:creationId xmlns:a16="http://schemas.microsoft.com/office/drawing/2014/main" id="{4A99D3B1-6A6D-451D-97EE-6E9EA4B09065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11899" y="1844676"/>
            <a:ext cx="2447926" cy="4392612"/>
          </a:xfrm>
        </p:spPr>
        <p:txBody>
          <a:bodyPr tIns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Inhaltsplatzhalter 9">
            <a:extLst>
              <a:ext uri="{FF2B5EF4-FFF2-40B4-BE49-F238E27FC236}">
                <a16:creationId xmlns:a16="http://schemas.microsoft.com/office/drawing/2014/main" id="{DB0287EE-E9C3-42C9-8BFA-604AF3E582D3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91623" y="1844675"/>
            <a:ext cx="2449515" cy="4392613"/>
          </a:xfrm>
        </p:spPr>
        <p:txBody>
          <a:bodyPr tIns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8" name="Textplatzhalter 3">
            <a:extLst>
              <a:ext uri="{FF2B5EF4-FFF2-40B4-BE49-F238E27FC236}">
                <a16:creationId xmlns:a16="http://schemas.microsoft.com/office/drawing/2014/main" id="{FA1EEE27-F8E7-42A9-ACD7-7066E42166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90274" cy="1103312"/>
          </a:xfrm>
        </p:spPr>
        <p:txBody>
          <a:bodyPr tIns="0"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1602652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6" pos="2162">
          <p15:clr>
            <a:srgbClr val="FBAE40"/>
          </p15:clr>
        </p15:guide>
        <p15:guide id="7" pos="1890">
          <p15:clr>
            <a:srgbClr val="FBAE40"/>
          </p15:clr>
        </p15:guide>
        <p15:guide id="8" pos="5518">
          <p15:clr>
            <a:srgbClr val="FBAE40"/>
          </p15:clr>
        </p15:guide>
        <p15:guide id="9" pos="579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opics (pictur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C8A8E8-1029-4394-82A7-D8E1E80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A836-6585-4047-B8E3-35A3976784E2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2A3A90A-7A90-483A-B1F3-985699D3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A8E7A1-2895-4CFD-8ECA-3229BA2B2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Bildplatzhalter 21">
            <a:extLst>
              <a:ext uri="{FF2B5EF4-FFF2-40B4-BE49-F238E27FC236}">
                <a16:creationId xmlns:a16="http://schemas.microsoft.com/office/drawing/2014/main" id="{8B4B8C83-9A0C-4721-8282-0ED4F06A5F9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45693" y="1013431"/>
            <a:ext cx="5328000" cy="2629462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Bildplatzhalter 21">
            <a:extLst>
              <a:ext uri="{FF2B5EF4-FFF2-40B4-BE49-F238E27FC236}">
                <a16:creationId xmlns:a16="http://schemas.microsoft.com/office/drawing/2014/main" id="{E0C6571D-5DDC-48A4-9DFD-27AC7571141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311900" y="1016000"/>
            <a:ext cx="5328000" cy="2629462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C69BF6DD-E428-4EE4-9E9A-8356014BCB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63" y="3860800"/>
            <a:ext cx="5329238" cy="2376488"/>
          </a:xfrm>
        </p:spPr>
        <p:txBody>
          <a:bodyPr tIns="0"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E999DEF0-DC19-402A-B433-F30C212821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901" y="3860800"/>
            <a:ext cx="5328000" cy="2376488"/>
          </a:xfrm>
        </p:spPr>
        <p:txBody>
          <a:bodyPr tIns="0"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C96B287-481A-A545-C86E-8FFE8CC97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76250"/>
            <a:ext cx="11089484" cy="5371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88181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2296" userDrawn="1">
          <p15:clr>
            <a:srgbClr val="FBAE40"/>
          </p15:clr>
        </p15:guide>
        <p15:guide id="3" pos="1844">
          <p15:clr>
            <a:srgbClr val="FBAE40"/>
          </p15:clr>
        </p15:guide>
        <p15:guide id="4" pos="5586">
          <p15:clr>
            <a:srgbClr val="FBAE40"/>
          </p15:clr>
        </p15:guide>
        <p15:guide id="6" pos="5813">
          <p15:clr>
            <a:srgbClr val="FBAE40"/>
          </p15:clr>
        </p15:guide>
        <p15:guide id="7" pos="2094">
          <p15:clr>
            <a:srgbClr val="FBAE40"/>
          </p15:clr>
        </p15:guide>
        <p15:guide id="8" orient="horz" pos="2432" userDrawn="1">
          <p15:clr>
            <a:srgbClr val="FBAE40"/>
          </p15:clr>
        </p15:guide>
        <p15:guide id="9" orient="horz" pos="6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opics (pictur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C8A8E8-1029-4394-82A7-D8E1E80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FE90-700C-43AD-962E-E32A24B7C951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2A3A90A-7A90-483A-B1F3-985699D3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A8E7A1-2895-4CFD-8ECA-3229BA2B2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Bildplatzhalter 21">
            <a:extLst>
              <a:ext uri="{FF2B5EF4-FFF2-40B4-BE49-F238E27FC236}">
                <a16:creationId xmlns:a16="http://schemas.microsoft.com/office/drawing/2014/main" id="{8B4B8C83-9A0C-4721-8282-0ED4F06A5F9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9592" y="1016000"/>
            <a:ext cx="3384000" cy="1873251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Bildplatzhalter 21">
            <a:extLst>
              <a:ext uri="{FF2B5EF4-FFF2-40B4-BE49-F238E27FC236}">
                <a16:creationId xmlns:a16="http://schemas.microsoft.com/office/drawing/2014/main" id="{E0C6571D-5DDC-48A4-9DFD-27AC7571141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403727" y="1016000"/>
            <a:ext cx="3384000" cy="1873251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C69BF6DD-E428-4EE4-9E9A-8356014BCB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9593" y="3068638"/>
            <a:ext cx="3384000" cy="3168650"/>
          </a:xfrm>
        </p:spPr>
        <p:txBody>
          <a:bodyPr tIns="0"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E999DEF0-DC19-402A-B433-F30C212821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03727" y="3068638"/>
            <a:ext cx="3384000" cy="3168650"/>
          </a:xfrm>
        </p:spPr>
        <p:txBody>
          <a:bodyPr tIns="0"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2" name="Bildplatzhalter 21">
            <a:extLst>
              <a:ext uri="{FF2B5EF4-FFF2-40B4-BE49-F238E27FC236}">
                <a16:creationId xmlns:a16="http://schemas.microsoft.com/office/drawing/2014/main" id="{22EBDA73-EE38-49C3-AD9C-A03B158FE1D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256589" y="1016000"/>
            <a:ext cx="3384000" cy="1873251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3F074CFF-572B-40DF-B66E-630DFD22E4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56589" y="3068638"/>
            <a:ext cx="3375818" cy="3168650"/>
          </a:xfrm>
        </p:spPr>
        <p:txBody>
          <a:bodyPr tIns="0"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C85DEBB-DC29-41A2-84A2-9302E99E4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76250"/>
            <a:ext cx="11089484" cy="5389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21760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1820" userDrawn="1">
          <p15:clr>
            <a:srgbClr val="FBAE40"/>
          </p15:clr>
        </p15:guide>
        <p15:guide id="3" pos="2479">
          <p15:clr>
            <a:srgbClr val="A4A3A4"/>
          </p15:clr>
        </p15:guide>
        <p15:guide id="4" pos="4906">
          <p15:clr>
            <a:srgbClr val="A4A3A4"/>
          </p15:clr>
        </p15:guide>
        <p15:guide id="6" pos="5201">
          <p15:clr>
            <a:srgbClr val="A4A3A4"/>
          </p15:clr>
        </p15:guide>
        <p15:guide id="7" pos="2774">
          <p15:clr>
            <a:srgbClr val="A4A3A4"/>
          </p15:clr>
        </p15:guide>
        <p15:guide id="9" orient="horz" pos="640" userDrawn="1">
          <p15:clr>
            <a:srgbClr val="FBAE40"/>
          </p15:clr>
        </p15:guide>
        <p15:guide id="10" orient="horz" pos="1933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opics (pictur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C8A8E8-1029-4394-82A7-D8E1E80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D0C43-E3F7-4292-8F96-A2449378A6AA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2A3A90A-7A90-483A-B1F3-985699D3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A8E7A1-2895-4CFD-8ECA-3229BA2B2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Bildplatzhalter 21">
            <a:extLst>
              <a:ext uri="{FF2B5EF4-FFF2-40B4-BE49-F238E27FC236}">
                <a16:creationId xmlns:a16="http://schemas.microsoft.com/office/drawing/2014/main" id="{8B4B8C83-9A0C-4721-8282-0ED4F06A5F9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9593" y="1015999"/>
            <a:ext cx="2448000" cy="161993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Bildplatzhalter 21">
            <a:extLst>
              <a:ext uri="{FF2B5EF4-FFF2-40B4-BE49-F238E27FC236}">
                <a16:creationId xmlns:a16="http://schemas.microsoft.com/office/drawing/2014/main" id="{EE94AC21-3632-43D7-9E87-838885D23E1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432175" y="1015999"/>
            <a:ext cx="2448000" cy="161993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Bildplatzhalter 21">
            <a:extLst>
              <a:ext uri="{FF2B5EF4-FFF2-40B4-BE49-F238E27FC236}">
                <a16:creationId xmlns:a16="http://schemas.microsoft.com/office/drawing/2014/main" id="{AE9291BC-46D9-4386-AD0D-13A21808535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316789" y="1015999"/>
            <a:ext cx="2448000" cy="161993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Bildplatzhalter 21">
            <a:extLst>
              <a:ext uri="{FF2B5EF4-FFF2-40B4-BE49-F238E27FC236}">
                <a16:creationId xmlns:a16="http://schemas.microsoft.com/office/drawing/2014/main" id="{9979C8FF-4500-46C1-A50B-612C7D56C7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97425" y="1015099"/>
            <a:ext cx="2448000" cy="161993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1B63C7C8-3726-4DFA-B07A-0B021561B9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9593" y="2816225"/>
            <a:ext cx="2448000" cy="3421063"/>
          </a:xfrm>
        </p:spPr>
        <p:txBody>
          <a:bodyPr tIns="0"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ACE5523C-A2E8-4581-9B22-E021896DC4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32175" y="2816225"/>
            <a:ext cx="2448000" cy="3421063"/>
          </a:xfrm>
        </p:spPr>
        <p:txBody>
          <a:bodyPr tIns="0"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20" name="Textplatzhalter 2">
            <a:extLst>
              <a:ext uri="{FF2B5EF4-FFF2-40B4-BE49-F238E27FC236}">
                <a16:creationId xmlns:a16="http://schemas.microsoft.com/office/drawing/2014/main" id="{A28DE3AF-EEE3-44C5-89C1-CDC89075A13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16789" y="2816225"/>
            <a:ext cx="2448000" cy="3421063"/>
          </a:xfrm>
        </p:spPr>
        <p:txBody>
          <a:bodyPr tIns="0"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7D30D697-AC44-42E4-83DD-76A40239899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7425" y="2816225"/>
            <a:ext cx="2448000" cy="3421063"/>
          </a:xfrm>
        </p:spPr>
        <p:txBody>
          <a:bodyPr tIns="0"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accent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accent1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667D820B-8B87-4C9E-8E13-BB0202568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76250"/>
            <a:ext cx="11089484" cy="5397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560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40" userDrawn="1">
          <p15:clr>
            <a:srgbClr val="FBAE40"/>
          </p15:clr>
        </p15:guide>
        <p15:guide id="2" orient="horz" pos="1661" userDrawn="1">
          <p15:clr>
            <a:srgbClr val="FBAE40"/>
          </p15:clr>
        </p15:guide>
        <p15:guide id="3" pos="1890">
          <p15:clr>
            <a:srgbClr val="A4A3A4"/>
          </p15:clr>
        </p15:guide>
        <p15:guide id="4" pos="5518">
          <p15:clr>
            <a:srgbClr val="A4A3A4"/>
          </p15:clr>
        </p15:guide>
        <p15:guide id="6" pos="5790">
          <p15:clr>
            <a:srgbClr val="A4A3A4"/>
          </p15:clr>
        </p15:guide>
        <p15:guide id="7" pos="2162">
          <p15:clr>
            <a:srgbClr val="A4A3A4"/>
          </p15:clr>
        </p15:guide>
        <p15:guide id="8" orient="horz" pos="177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FE7362C-E975-461B-A5D7-0E2F7AAE1EFF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9F423386-754E-405C-BB57-AF400D082895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59592" y="1844675"/>
            <a:ext cx="5068094" cy="4392612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735C68D0-DBA5-49A7-8925-E266B2361D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0863" y="476250"/>
            <a:ext cx="5076825" cy="1103312"/>
          </a:xfrm>
        </p:spPr>
        <p:txBody>
          <a:bodyPr tIns="0"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41107171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4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ox and Text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>
            <a:extLst>
              <a:ext uri="{FF2B5EF4-FFF2-40B4-BE49-F238E27FC236}">
                <a16:creationId xmlns:a16="http://schemas.microsoft.com/office/drawing/2014/main" id="{48163E7A-C92E-BF62-6EDB-B5AD5AF81E2D}"/>
              </a:ext>
            </a:extLst>
          </p:cNvPr>
          <p:cNvSpPr/>
          <p:nvPr userDrawn="1"/>
        </p:nvSpPr>
        <p:spPr bwMode="gray">
          <a:xfrm>
            <a:off x="6096000" y="0"/>
            <a:ext cx="6096000" cy="6237288"/>
          </a:xfrm>
          <a:prstGeom prst="rect">
            <a:avLst/>
          </a:prstGeom>
          <a:solidFill>
            <a:srgbClr val="141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FE7362C-E975-461B-A5D7-0E2F7AAE1EFF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9F423386-754E-405C-BB57-AF400D082895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64313" y="1844675"/>
            <a:ext cx="5076825" cy="42846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735C68D0-DBA5-49A7-8925-E266B2361D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64313" y="476250"/>
            <a:ext cx="5068887" cy="1103312"/>
          </a:xfrm>
        </p:spPr>
        <p:txBody>
          <a:bodyPr tIns="0"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873335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135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E039BFD2-2935-4CA0-AD79-1DCD2A4581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200" y="1728000"/>
            <a:ext cx="5201174" cy="5167618"/>
          </a:xfrm>
          <a:prstGeom prst="rect">
            <a:avLst/>
          </a:prstGeom>
        </p:spPr>
      </p:pic>
      <p:sp>
        <p:nvSpPr>
          <p:cNvPr id="32" name="Textplatzhalter 31">
            <a:extLst>
              <a:ext uri="{FF2B5EF4-FFF2-40B4-BE49-F238E27FC236}">
                <a16:creationId xmlns:a16="http://schemas.microsoft.com/office/drawing/2014/main" id="{84B4FA59-4490-47B5-897B-D8C5FA6545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61" y="476251"/>
            <a:ext cx="11090278" cy="5761038"/>
          </a:xfrm>
        </p:spPr>
        <p:txBody>
          <a:bodyPr tIns="288000" bIns="0" anchor="ctr" anchorCtr="0"/>
          <a:lstStyle>
            <a:lvl1pPr algn="ctr">
              <a:lnSpc>
                <a:spcPts val="4800"/>
              </a:lnSpc>
              <a:spcAft>
                <a:spcPts val="1600"/>
              </a:spcAft>
              <a:defRPr sz="4000" cap="all" baseline="0">
                <a:solidFill>
                  <a:schemeClr val="accent1"/>
                </a:solidFill>
              </a:defRPr>
            </a:lvl1pPr>
            <a:lvl2pPr algn="ctr">
              <a:lnSpc>
                <a:spcPts val="2500"/>
              </a:lnSpc>
              <a:spcAft>
                <a:spcPts val="0"/>
              </a:spcAft>
              <a:defRPr sz="1600">
                <a:solidFill>
                  <a:schemeClr val="accent1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Document Heading</a:t>
            </a:r>
          </a:p>
          <a:p>
            <a:pPr lvl="1"/>
            <a:r>
              <a:rPr lang="en-GB" dirty="0"/>
              <a:t>Document Subheading</a:t>
            </a:r>
          </a:p>
        </p:txBody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9B12675-ECB9-4A20-9DE6-451B434166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60" y="6237288"/>
            <a:ext cx="11090277" cy="476250"/>
          </a:xfrm>
        </p:spPr>
        <p:txBody>
          <a:bodyPr tIns="36000"/>
          <a:lstStyle>
            <a:lvl1pPr algn="ctr">
              <a:lnSpc>
                <a:spcPts val="1400"/>
              </a:lnSpc>
              <a:spcAft>
                <a:spcPts val="0"/>
              </a:spcAft>
              <a:defRPr sz="1000"/>
            </a:lvl1pPr>
          </a:lstStyle>
          <a:p>
            <a:pPr lvl="0"/>
            <a:r>
              <a:rPr lang="en-GB" dirty="0"/>
              <a:t>Disclaimer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23D19E8-C002-F567-5390-E68DD1CD452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796" y="684640"/>
            <a:ext cx="1518407" cy="3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0912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(pictur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1C1664C-CF36-4985-B734-B9375E9D2CA7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Bildplatzhalter 21">
            <a:extLst>
              <a:ext uri="{FF2B5EF4-FFF2-40B4-BE49-F238E27FC236}">
                <a16:creationId xmlns:a16="http://schemas.microsoft.com/office/drawing/2014/main" id="{B14DFF5F-5BC3-4B29-869C-47D72B442D5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6096000" cy="6237288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943E7FDD-79C5-4FF3-B63F-9DE8F9CC0F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64312" y="1844675"/>
            <a:ext cx="5076826" cy="4392612"/>
          </a:xfrm>
        </p:spPr>
        <p:txBody>
          <a:bodyPr anchor="t" anchorCtr="0"/>
          <a:lstStyle>
            <a:lvl1pPr>
              <a:lnSpc>
                <a:spcPts val="1800"/>
              </a:lnSpc>
              <a:spcAft>
                <a:spcPts val="600"/>
              </a:spcAft>
              <a:defRPr sz="1400">
                <a:solidFill>
                  <a:schemeClr val="accent1"/>
                </a:solidFill>
              </a:defRPr>
            </a:lvl1pPr>
            <a:lvl2pPr>
              <a:lnSpc>
                <a:spcPts val="13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2pPr>
            <a:lvl3pPr marL="0" indent="0">
              <a:buNone/>
              <a:defRPr>
                <a:solidFill>
                  <a:schemeClr val="accent1"/>
                </a:solidFill>
              </a:defRPr>
            </a:lvl3pPr>
            <a:lvl4pPr marL="0" indent="0">
              <a:lnSpc>
                <a:spcPts val="1300"/>
              </a:lnSpc>
              <a:buFont typeface="Verlag Office" pitchFamily="2" charset="0"/>
              <a:buNone/>
              <a:defRPr sz="1000"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 small</a:t>
            </a:r>
          </a:p>
          <a:p>
            <a:pPr lvl="2"/>
            <a:endParaRPr lang="en-GB" dirty="0"/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D12B6E54-824F-432F-922F-1CB49CFE710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64313" y="476250"/>
            <a:ext cx="5076825" cy="1103312"/>
          </a:xfrm>
        </p:spPr>
        <p:txBody>
          <a:bodyPr tIns="0"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924570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4135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16A4567-50AB-4570-9B78-FAE60FAC0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027D3-1A93-468B-9EE0-B2F326B8A968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8B76FF2-D2A2-49DF-95B3-53AB0D9C9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4CA026-6FD2-4143-BCD1-E77A37BDF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36269E1-CE34-4329-9BA8-F465E11B40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0863" y="1844675"/>
            <a:ext cx="5329237" cy="4392613"/>
          </a:xfrm>
        </p:spPr>
        <p:txBody>
          <a:bodyPr/>
          <a:lstStyle>
            <a:lvl1pPr>
              <a:defRPr/>
            </a:lvl1pPr>
            <a:lvl2pPr>
              <a:spcAft>
                <a:spcPts val="0"/>
              </a:spcAft>
              <a:defRPr/>
            </a:lvl2pPr>
            <a:lvl3pPr marL="0" indent="0">
              <a:lnSpc>
                <a:spcPts val="1300"/>
              </a:lnSpc>
              <a:spcAft>
                <a:spcPts val="0"/>
              </a:spcAft>
              <a:buNone/>
              <a:defRPr sz="1000"/>
            </a:lvl3pPr>
          </a:lstStyle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Body Small</a:t>
            </a:r>
          </a:p>
        </p:txBody>
      </p:sp>
      <p:sp>
        <p:nvSpPr>
          <p:cNvPr id="11" name="Textplatzhalter 6">
            <a:extLst>
              <a:ext uri="{FF2B5EF4-FFF2-40B4-BE49-F238E27FC236}">
                <a16:creationId xmlns:a16="http://schemas.microsoft.com/office/drawing/2014/main" id="{78DA47AF-D842-4BCD-8A0D-ED97C3752C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11902" y="1844675"/>
            <a:ext cx="5329235" cy="4392613"/>
          </a:xfrm>
        </p:spPr>
        <p:txBody>
          <a:bodyPr/>
          <a:lstStyle>
            <a:lvl2pPr>
              <a:spcAft>
                <a:spcPts val="0"/>
              </a:spcAft>
              <a:defRPr/>
            </a:lvl2pPr>
            <a:lvl3pPr marL="0" indent="0">
              <a:lnSpc>
                <a:spcPts val="1300"/>
              </a:lnSpc>
              <a:spcAft>
                <a:spcPts val="0"/>
              </a:spcAft>
              <a:buNone/>
              <a:defRPr sz="1000"/>
            </a:lvl3pPr>
          </a:lstStyle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Body Small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DF6A70ED-4E46-4043-AD22-5E1993BBCD4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90274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1599817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33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(pictur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7DD55A6E-2DFA-4FA9-A8BD-9B8F808094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200" y="1728000"/>
            <a:ext cx="5201174" cy="5167618"/>
          </a:xfrm>
          <a:prstGeom prst="rect">
            <a:avLst/>
          </a:prstGeo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16A4567-50AB-4570-9B78-FAE60FAC0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37C2-78F7-47F5-9A81-A465035E0991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8B76FF2-D2A2-49DF-95B3-53AB0D9C9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4CA026-6FD2-4143-BCD1-E77A37BDF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Bildplatzhalter 21">
            <a:extLst>
              <a:ext uri="{FF2B5EF4-FFF2-40B4-BE49-F238E27FC236}">
                <a16:creationId xmlns:a16="http://schemas.microsoft.com/office/drawing/2014/main" id="{DA6A1718-ED80-4D26-9B23-2ECB380C881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7307" y="1848644"/>
            <a:ext cx="1440000" cy="14400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1" name="Textplatzhalter 21">
            <a:extLst>
              <a:ext uri="{FF2B5EF4-FFF2-40B4-BE49-F238E27FC236}">
                <a16:creationId xmlns:a16="http://schemas.microsoft.com/office/drawing/2014/main" id="{FF4E709E-56D0-464B-BBDF-44158003777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0863" y="3472358"/>
            <a:ext cx="2160587" cy="1568202"/>
          </a:xfrm>
        </p:spPr>
        <p:txBody>
          <a:bodyPr/>
          <a:lstStyle>
            <a:lvl1pPr>
              <a:lnSpc>
                <a:spcPts val="1300"/>
              </a:lnSpc>
              <a:defRPr sz="1000">
                <a:solidFill>
                  <a:schemeClr val="accent1"/>
                </a:solidFill>
              </a:defRPr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8A410967-9225-4BEE-8E98-A8FA1D89991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36111" y="1848644"/>
            <a:ext cx="1440000" cy="14400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3" name="Textplatzhalter 21">
            <a:extLst>
              <a:ext uri="{FF2B5EF4-FFF2-40B4-BE49-F238E27FC236}">
                <a16:creationId xmlns:a16="http://schemas.microsoft.com/office/drawing/2014/main" id="{35BB5A74-F7AD-467D-8580-EBD9707E010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36111" y="3472358"/>
            <a:ext cx="2160587" cy="1568202"/>
          </a:xfrm>
        </p:spPr>
        <p:txBody>
          <a:bodyPr/>
          <a:lstStyle>
            <a:lvl1pPr>
              <a:lnSpc>
                <a:spcPts val="1300"/>
              </a:lnSpc>
              <a:defRPr sz="1000">
                <a:solidFill>
                  <a:schemeClr val="accent1"/>
                </a:solidFill>
              </a:defRPr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4" name="Bildplatzhalter 21">
            <a:extLst>
              <a:ext uri="{FF2B5EF4-FFF2-40B4-BE49-F238E27FC236}">
                <a16:creationId xmlns:a16="http://schemas.microsoft.com/office/drawing/2014/main" id="{33EDAF3F-9EBD-452C-A9E0-21642695D54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11900" y="1848644"/>
            <a:ext cx="1440000" cy="14400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5" name="Textplatzhalter 21">
            <a:extLst>
              <a:ext uri="{FF2B5EF4-FFF2-40B4-BE49-F238E27FC236}">
                <a16:creationId xmlns:a16="http://schemas.microsoft.com/office/drawing/2014/main" id="{90F19277-854B-4130-96D1-D66E664D195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1359" y="3472358"/>
            <a:ext cx="2160587" cy="1568202"/>
          </a:xfrm>
        </p:spPr>
        <p:txBody>
          <a:bodyPr/>
          <a:lstStyle>
            <a:lvl1pPr>
              <a:lnSpc>
                <a:spcPts val="1300"/>
              </a:lnSpc>
              <a:defRPr sz="1000">
                <a:solidFill>
                  <a:schemeClr val="accent1"/>
                </a:solidFill>
              </a:defRPr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6" name="Bildplatzhalter 21">
            <a:extLst>
              <a:ext uri="{FF2B5EF4-FFF2-40B4-BE49-F238E27FC236}">
                <a16:creationId xmlns:a16="http://schemas.microsoft.com/office/drawing/2014/main" id="{D9854C1F-AEF2-4E6D-8389-15D8B577B5F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225854" y="1848644"/>
            <a:ext cx="1440000" cy="14400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7" name="Textplatzhalter 21">
            <a:extLst>
              <a:ext uri="{FF2B5EF4-FFF2-40B4-BE49-F238E27FC236}">
                <a16:creationId xmlns:a16="http://schemas.microsoft.com/office/drawing/2014/main" id="{8F832615-2C5A-443A-B9E2-6F5E41B350D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224169" y="3472358"/>
            <a:ext cx="2160587" cy="1568202"/>
          </a:xfrm>
        </p:spPr>
        <p:txBody>
          <a:bodyPr/>
          <a:lstStyle>
            <a:lvl1pPr>
              <a:lnSpc>
                <a:spcPts val="1300"/>
              </a:lnSpc>
              <a:defRPr sz="1000">
                <a:solidFill>
                  <a:schemeClr val="accent1"/>
                </a:solidFill>
              </a:defRPr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18" name="Textplatzhalter 3">
            <a:extLst>
              <a:ext uri="{FF2B5EF4-FFF2-40B4-BE49-F238E27FC236}">
                <a16:creationId xmlns:a16="http://schemas.microsoft.com/office/drawing/2014/main" id="{E486429A-D2A1-4AD9-B2BF-B81E92F1C2D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50863" y="476250"/>
            <a:ext cx="1108233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3594026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1255">
          <p15:clr>
            <a:srgbClr val="FBAE40"/>
          </p15:clr>
        </p15:guide>
        <p15:guide id="4" pos="2162">
          <p15:clr>
            <a:srgbClr val="FBAE40"/>
          </p15:clr>
        </p15:guide>
        <p15:guide id="5" pos="4883">
          <p15:clr>
            <a:srgbClr val="FBAE40"/>
          </p15:clr>
        </p15:guide>
        <p15:guide id="7" pos="6720">
          <p15:clr>
            <a:srgbClr val="FBAE40"/>
          </p15:clr>
        </p15:guide>
        <p15:guide id="9" pos="3069">
          <p15:clr>
            <a:srgbClr val="FBAE40"/>
          </p15:clr>
        </p15:guide>
        <p15:guide id="10" pos="5813">
          <p15:clr>
            <a:srgbClr val="FBAE40"/>
          </p15:clr>
        </p15:guide>
        <p15:guide id="11" orient="horz" pos="2069" userDrawn="1">
          <p15:clr>
            <a:srgbClr val="FBAE40"/>
          </p15:clr>
        </p15:guide>
        <p15:guide id="12" orient="horz" pos="218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A9B1EF2-17F6-4E4C-BA7E-6EFF0F37945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200" y="1728000"/>
            <a:ext cx="5201174" cy="5167618"/>
          </a:xfrm>
          <a:prstGeom prst="rect">
            <a:avLst/>
          </a:prstGeom>
        </p:spPr>
      </p:pic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E766C15D-6216-4874-91CC-23F00A9AB7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0863" y="1844675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3" name="Textplatzhalter 21">
            <a:extLst>
              <a:ext uri="{FF2B5EF4-FFF2-40B4-BE49-F238E27FC236}">
                <a16:creationId xmlns:a16="http://schemas.microsoft.com/office/drawing/2014/main" id="{7649514C-598C-4D29-84BA-4FED141C49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3290731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4" name="Textplatzhalter 21">
            <a:extLst>
              <a:ext uri="{FF2B5EF4-FFF2-40B4-BE49-F238E27FC236}">
                <a16:creationId xmlns:a16="http://schemas.microsoft.com/office/drawing/2014/main" id="{344C76EF-A027-4EDB-B53A-E41F03D6AC0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36938" y="1844675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5" name="Textplatzhalter 21">
            <a:extLst>
              <a:ext uri="{FF2B5EF4-FFF2-40B4-BE49-F238E27FC236}">
                <a16:creationId xmlns:a16="http://schemas.microsoft.com/office/drawing/2014/main" id="{0AB965AE-9894-44EE-8689-6A399D32167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36938" y="3290731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6" name="Textplatzhalter 21">
            <a:extLst>
              <a:ext uri="{FF2B5EF4-FFF2-40B4-BE49-F238E27FC236}">
                <a16:creationId xmlns:a16="http://schemas.microsoft.com/office/drawing/2014/main" id="{A78C018E-CECC-4911-8283-FD4D0286B3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3013" y="1844675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7" name="Textplatzhalter 21">
            <a:extLst>
              <a:ext uri="{FF2B5EF4-FFF2-40B4-BE49-F238E27FC236}">
                <a16:creationId xmlns:a16="http://schemas.microsoft.com/office/drawing/2014/main" id="{BC1A3CE7-F012-443F-8E68-68E005F3236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3013" y="3290731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8" name="Textplatzhalter 21">
            <a:extLst>
              <a:ext uri="{FF2B5EF4-FFF2-40B4-BE49-F238E27FC236}">
                <a16:creationId xmlns:a16="http://schemas.microsoft.com/office/drawing/2014/main" id="{03E4E083-2762-4087-AE18-155E5C34DE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91624" y="1844675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9" name="Textplatzhalter 21">
            <a:extLst>
              <a:ext uri="{FF2B5EF4-FFF2-40B4-BE49-F238E27FC236}">
                <a16:creationId xmlns:a16="http://schemas.microsoft.com/office/drawing/2014/main" id="{7EFC12E2-498B-4E19-AFAB-5D6A90A9338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191624" y="3290731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5CB98269-9BA3-4081-9488-2B0D9536A9D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301F813F-5102-41F4-AC9B-F2E346DAD258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50F4813A-62E2-4886-830F-AD1E9C65E03E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006C51E6-AC61-41CA-BE7D-736F34ACB48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6" name="Textplatzhalter 3">
            <a:extLst>
              <a:ext uri="{FF2B5EF4-FFF2-40B4-BE49-F238E27FC236}">
                <a16:creationId xmlns:a16="http://schemas.microsoft.com/office/drawing/2014/main" id="{0CD56F32-C78E-4C5B-A6CE-267D4EED0EB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50863" y="476250"/>
            <a:ext cx="1108233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1181905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1890">
          <p15:clr>
            <a:srgbClr val="A4A3A4"/>
          </p15:clr>
        </p15:guide>
        <p15:guide id="4" pos="2162">
          <p15:clr>
            <a:srgbClr val="A4A3A4"/>
          </p15:clr>
        </p15:guide>
        <p15:guide id="5" pos="5518">
          <p15:clr>
            <a:srgbClr val="A4A3A4"/>
          </p15:clr>
        </p15:guide>
        <p15:guide id="6" pos="5790">
          <p15:clr>
            <a:srgbClr val="A4A3A4"/>
          </p15:clr>
        </p15:guide>
        <p15:guide id="7" pos="6675">
          <p15:clr>
            <a:srgbClr val="FBAE40"/>
          </p15:clr>
        </p15:guide>
        <p15:guide id="9" orient="horz" pos="2069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16A4567-50AB-4570-9B78-FAE60FAC0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65BB9-8CC1-4385-87A1-70AE990D83D1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8B76FF2-D2A2-49DF-95B3-53AB0D9C9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4CA026-6FD2-4143-BCD1-E77A37BDF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36269E1-CE34-4329-9BA8-F465E11B40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0862" y="1844675"/>
            <a:ext cx="11089483" cy="4392613"/>
          </a:xfrm>
        </p:spPr>
        <p:txBody>
          <a:bodyPr numCol="2" spcCol="432000"/>
          <a:lstStyle>
            <a:lvl1pPr>
              <a:lnSpc>
                <a:spcPts val="1800"/>
              </a:lnSpc>
              <a:spcAft>
                <a:spcPts val="567"/>
              </a:spcAft>
              <a:defRPr sz="1200">
                <a:solidFill>
                  <a:schemeClr val="tx1"/>
                </a:solidFill>
              </a:defRPr>
            </a:lvl1pPr>
            <a:lvl3pPr marL="0" indent="0">
              <a:lnSpc>
                <a:spcPts val="1300"/>
              </a:lnSpc>
              <a:buNone/>
              <a:defRPr sz="1000"/>
            </a:lvl3pPr>
          </a:lstStyle>
          <a:p>
            <a:pPr lvl="0"/>
            <a:r>
              <a:rPr lang="en-GB" dirty="0"/>
              <a:t>Body</a:t>
            </a:r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1A5A9E89-0B57-4A8F-B442-86CDB98B8E8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89483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3276376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339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hart/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D8CFC8E-444F-4167-9925-9641458DC0EE}"/>
              </a:ext>
            </a:extLst>
          </p:cNvPr>
          <p:cNvSpPr/>
          <p:nvPr userDrawn="1"/>
        </p:nvSpPr>
        <p:spPr>
          <a:xfrm>
            <a:off x="6096000" y="1"/>
            <a:ext cx="6096000" cy="6237286"/>
          </a:xfrm>
          <a:prstGeom prst="rect">
            <a:avLst/>
          </a:prstGeom>
          <a:solidFill>
            <a:srgbClr val="EFEE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DF1846F-C45F-4E76-9658-5316AF424E11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6E28444A-4F5C-42D4-87EF-C053D8325D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64313" y="476250"/>
            <a:ext cx="5076825" cy="539750"/>
          </a:xfrm>
        </p:spPr>
        <p:txBody>
          <a:bodyPr tIns="36000" bIns="0" anchor="t" anchorCtr="0"/>
          <a:lstStyle>
            <a:lvl1pPr>
              <a:lnSpc>
                <a:spcPts val="1800"/>
              </a:lnSpc>
              <a:defRPr sz="1200">
                <a:solidFill>
                  <a:srgbClr val="001489"/>
                </a:solidFill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8" name="Inhaltsplatzhalter 9">
            <a:extLst>
              <a:ext uri="{FF2B5EF4-FFF2-40B4-BE49-F238E27FC236}">
                <a16:creationId xmlns:a16="http://schemas.microsoft.com/office/drawing/2014/main" id="{0E76680B-9EB1-4E08-B83A-A7C94AD5372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50863" y="1844674"/>
            <a:ext cx="5076823" cy="4392613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C2750B99-3797-4EEA-9B72-2399546FE3D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0862" y="476250"/>
            <a:ext cx="5076826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3677415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4135">
          <p15:clr>
            <a:srgbClr val="FBAE40"/>
          </p15:clr>
        </p15:guide>
        <p15:guide id="7" pos="3545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/tab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D8CFC8E-444F-4167-9925-9641458DC0EE}"/>
              </a:ext>
            </a:extLst>
          </p:cNvPr>
          <p:cNvSpPr/>
          <p:nvPr userDrawn="1"/>
        </p:nvSpPr>
        <p:spPr>
          <a:xfrm>
            <a:off x="0" y="-1587"/>
            <a:ext cx="6096000" cy="6238875"/>
          </a:xfrm>
          <a:prstGeom prst="rect">
            <a:avLst/>
          </a:prstGeom>
          <a:solidFill>
            <a:srgbClr val="EFEE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3126CDC-73B1-4BA4-8337-621A878B1659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Textplatzhalter 8">
            <a:extLst>
              <a:ext uri="{FF2B5EF4-FFF2-40B4-BE49-F238E27FC236}">
                <a16:creationId xmlns:a16="http://schemas.microsoft.com/office/drawing/2014/main" id="{64730BBC-19C1-4B91-9742-5C94E42288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63" y="476250"/>
            <a:ext cx="5329237" cy="539750"/>
          </a:xfrm>
        </p:spPr>
        <p:txBody>
          <a:bodyPr tIns="36000" bIns="0" anchor="t" anchorCtr="0"/>
          <a:lstStyle>
            <a:lvl1pPr>
              <a:lnSpc>
                <a:spcPts val="1800"/>
              </a:lnSpc>
              <a:defRPr sz="1200">
                <a:solidFill>
                  <a:srgbClr val="001489"/>
                </a:solidFill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803A19F0-E183-4975-B4B5-CA4C1C4A4BB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564312" y="1844675"/>
            <a:ext cx="5076825" cy="4392613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B4126EA0-63D9-4124-BFFF-A10F4301011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64313" y="476250"/>
            <a:ext cx="5076825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2421362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4135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/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D8CFC8E-444F-4167-9925-9641458DC0EE}"/>
              </a:ext>
            </a:extLst>
          </p:cNvPr>
          <p:cNvSpPr/>
          <p:nvPr userDrawn="1"/>
        </p:nvSpPr>
        <p:spPr>
          <a:xfrm>
            <a:off x="0" y="-5861"/>
            <a:ext cx="12192000" cy="6237287"/>
          </a:xfrm>
          <a:prstGeom prst="rect">
            <a:avLst/>
          </a:prstGeom>
          <a:solidFill>
            <a:srgbClr val="EFEE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2CC5978-7CBD-4E5A-97FD-107C0C18C083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Textplatzhalter 8">
            <a:extLst>
              <a:ext uri="{FF2B5EF4-FFF2-40B4-BE49-F238E27FC236}">
                <a16:creationId xmlns:a16="http://schemas.microsoft.com/office/drawing/2014/main" id="{64730BBC-19C1-4B91-9742-5C94E42288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63" y="1268413"/>
            <a:ext cx="11098213" cy="576262"/>
          </a:xfrm>
        </p:spPr>
        <p:txBody>
          <a:bodyPr tIns="0" bIns="0" anchor="t" anchorCtr="0"/>
          <a:lstStyle>
            <a:lvl1pPr>
              <a:lnSpc>
                <a:spcPts val="1800"/>
              </a:lnSpc>
              <a:defRPr sz="1200">
                <a:solidFill>
                  <a:srgbClr val="001489"/>
                </a:solidFill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2" name="Textplatzhalter 3">
            <a:extLst>
              <a:ext uri="{FF2B5EF4-FFF2-40B4-BE49-F238E27FC236}">
                <a16:creationId xmlns:a16="http://schemas.microsoft.com/office/drawing/2014/main" id="{6EE0ACB4-EEFA-7E25-AD57-C8AF7AB1439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90274" cy="792163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1570864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799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/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D8CFC8E-444F-4167-9925-9641458DC0EE}"/>
              </a:ext>
            </a:extLst>
          </p:cNvPr>
          <p:cNvSpPr/>
          <p:nvPr userDrawn="1"/>
        </p:nvSpPr>
        <p:spPr>
          <a:xfrm>
            <a:off x="0" y="1"/>
            <a:ext cx="12192000" cy="6237287"/>
          </a:xfrm>
          <a:prstGeom prst="rect">
            <a:avLst/>
          </a:prstGeom>
          <a:solidFill>
            <a:srgbClr val="EFEE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2CC5978-7CBD-4E5A-97FD-107C0C18C083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2EFCD4-93FD-40ED-9E1C-143E763A01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lvl="0"/>
            <a:r>
              <a:rPr lang="en-GB" dirty="0"/>
              <a:t>Main Heading</a:t>
            </a:r>
          </a:p>
        </p:txBody>
      </p:sp>
    </p:spTree>
    <p:extLst>
      <p:ext uri="{BB962C8B-B14F-4D97-AF65-F5344CB8AC3E}">
        <p14:creationId xmlns:p14="http://schemas.microsoft.com/office/powerpoint/2010/main" val="20937781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120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(full pictur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A6FC1CC6-D23E-0A9C-E185-622DAC11DCB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" y="2"/>
            <a:ext cx="12191997" cy="6857999"/>
          </a:xfrm>
          <a:custGeom>
            <a:avLst/>
            <a:gdLst>
              <a:gd name="connsiteX0" fmla="*/ 0 w 12191997"/>
              <a:gd name="connsiteY0" fmla="*/ 0 h 6857999"/>
              <a:gd name="connsiteX1" fmla="*/ 12191997 w 12191997"/>
              <a:gd name="connsiteY1" fmla="*/ 0 h 6857999"/>
              <a:gd name="connsiteX2" fmla="*/ 12191997 w 12191997"/>
              <a:gd name="connsiteY2" fmla="*/ 6857999 h 6857999"/>
              <a:gd name="connsiteX3" fmla="*/ 0 w 12191997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7" h="6857999">
                <a:moveTo>
                  <a:pt x="0" y="0"/>
                </a:moveTo>
                <a:lnTo>
                  <a:pt x="12191997" y="0"/>
                </a:lnTo>
                <a:lnTo>
                  <a:pt x="12191997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32" name="Textplatzhalter 31">
            <a:extLst>
              <a:ext uri="{FF2B5EF4-FFF2-40B4-BE49-F238E27FC236}">
                <a16:creationId xmlns:a16="http://schemas.microsoft.com/office/drawing/2014/main" id="{84B4FA59-4490-47B5-897B-D8C5FA6545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61" y="476250"/>
            <a:ext cx="11090278" cy="5761037"/>
          </a:xfrm>
        </p:spPr>
        <p:txBody>
          <a:bodyPr tIns="288000" bIns="0" anchor="ctr" anchorCtr="0"/>
          <a:lstStyle>
            <a:lvl1pPr algn="ctr">
              <a:lnSpc>
                <a:spcPts val="4800"/>
              </a:lnSpc>
              <a:spcAft>
                <a:spcPts val="1600"/>
              </a:spcAft>
              <a:defRPr sz="4000" cap="all" baseline="0">
                <a:solidFill>
                  <a:schemeClr val="bg1"/>
                </a:solidFill>
              </a:defRPr>
            </a:lvl1pPr>
            <a:lvl2pPr algn="ctr">
              <a:lnSpc>
                <a:spcPts val="2500"/>
              </a:lnSpc>
              <a:spcAft>
                <a:spcPts val="0"/>
              </a:spcAft>
              <a:defRPr sz="1600">
                <a:solidFill>
                  <a:schemeClr val="bg1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Document Heading</a:t>
            </a:r>
          </a:p>
          <a:p>
            <a:pPr lvl="1"/>
            <a:r>
              <a:rPr lang="en-GB" dirty="0"/>
              <a:t>Document Subheading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111C92B-CDB3-4148-8AA0-7ACF46573E1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60" y="6237288"/>
            <a:ext cx="11090277" cy="476250"/>
          </a:xfrm>
        </p:spPr>
        <p:txBody>
          <a:bodyPr tIns="36000"/>
          <a:lstStyle>
            <a:lvl1pPr algn="ctr">
              <a:lnSpc>
                <a:spcPts val="1400"/>
              </a:lnSpc>
              <a:spcAft>
                <a:spcPts val="0"/>
              </a:spcAft>
              <a:defRPr sz="1000"/>
            </a:lvl1pPr>
          </a:lstStyle>
          <a:p>
            <a:pPr lvl="0"/>
            <a:r>
              <a:rPr lang="en-GB" dirty="0"/>
              <a:t>Disclaimer</a:t>
            </a:r>
          </a:p>
        </p:txBody>
      </p:sp>
      <p:sp>
        <p:nvSpPr>
          <p:cNvPr id="2" name="Textplatzhalter 9">
            <a:extLst>
              <a:ext uri="{FF2B5EF4-FFF2-40B4-BE49-F238E27FC236}">
                <a16:creationId xmlns:a16="http://schemas.microsoft.com/office/drawing/2014/main" id="{C12C99D0-2F97-53E5-F5C5-725BB7A953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36001" y="685367"/>
            <a:ext cx="1519200" cy="3600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03834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pictur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FFF7C3EB-E374-4175-AFE7-07BD4DFBCCF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928"/>
            <a:ext cx="12192000" cy="623536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7033085-E456-4593-80BA-D5E1D2BBE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95228-E76D-427D-A55D-F26445B63ED7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088590-195A-469F-BB63-E510AFFF3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4C72816-190B-4A2A-85C9-768ABD651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extplatzhalter 31">
            <a:extLst>
              <a:ext uri="{FF2B5EF4-FFF2-40B4-BE49-F238E27FC236}">
                <a16:creationId xmlns:a16="http://schemas.microsoft.com/office/drawing/2014/main" id="{D37DC8F2-5260-4B81-B2E1-08C3155243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63" y="476250"/>
            <a:ext cx="11090275" cy="4789488"/>
          </a:xfrm>
        </p:spPr>
        <p:txBody>
          <a:bodyPr tIns="504000" anchor="ctr" anchorCtr="0"/>
          <a:lstStyle>
            <a:lvl1pPr algn="ctr">
              <a:lnSpc>
                <a:spcPts val="4800"/>
              </a:lnSpc>
              <a:spcAft>
                <a:spcPts val="1600"/>
              </a:spcAft>
              <a:defRPr sz="4000" cap="all" baseline="0">
                <a:solidFill>
                  <a:schemeClr val="accent1"/>
                </a:solidFill>
              </a:defRPr>
            </a:lvl1pPr>
            <a:lvl2pPr algn="ctr">
              <a:lnSpc>
                <a:spcPts val="2500"/>
              </a:lnSpc>
              <a:spcAft>
                <a:spcPts val="0"/>
              </a:spcAft>
              <a:defRPr sz="1600">
                <a:solidFill>
                  <a:schemeClr val="accent1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Document Heading</a:t>
            </a:r>
          </a:p>
          <a:p>
            <a:pPr lvl="1"/>
            <a:r>
              <a:rPr lang="en-GB" dirty="0"/>
              <a:t>Document Subheading</a:t>
            </a:r>
          </a:p>
        </p:txBody>
      </p:sp>
    </p:spTree>
    <p:extLst>
      <p:ext uri="{BB962C8B-B14F-4D97-AF65-F5344CB8AC3E}">
        <p14:creationId xmlns:p14="http://schemas.microsoft.com/office/powerpoint/2010/main" val="1878145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317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389724A-3111-42F6-80E9-F98F6E077C8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FD7B010-B173-41BF-8751-56571EB5FB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200" y="1728000"/>
            <a:ext cx="5201174" cy="5167618"/>
          </a:xfrm>
          <a:prstGeom prst="rect">
            <a:avLst/>
          </a:prstGeom>
        </p:spPr>
      </p:pic>
      <p:sp>
        <p:nvSpPr>
          <p:cNvPr id="32" name="Textplatzhalter 31">
            <a:extLst>
              <a:ext uri="{FF2B5EF4-FFF2-40B4-BE49-F238E27FC236}">
                <a16:creationId xmlns:a16="http://schemas.microsoft.com/office/drawing/2014/main" id="{84B4FA59-4490-47B5-897B-D8C5FA6545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61" y="476250"/>
            <a:ext cx="11090278" cy="5761037"/>
          </a:xfrm>
        </p:spPr>
        <p:txBody>
          <a:bodyPr tIns="288000" bIns="0" anchor="ctr" anchorCtr="0"/>
          <a:lstStyle>
            <a:lvl1pPr algn="ctr">
              <a:lnSpc>
                <a:spcPts val="4800"/>
              </a:lnSpc>
              <a:spcAft>
                <a:spcPts val="1600"/>
              </a:spcAft>
              <a:defRPr sz="4000" cap="all" baseline="0">
                <a:solidFill>
                  <a:schemeClr val="bg1"/>
                </a:solidFill>
              </a:defRPr>
            </a:lvl1pPr>
            <a:lvl2pPr algn="ctr">
              <a:lnSpc>
                <a:spcPts val="2500"/>
              </a:lnSpc>
              <a:spcAft>
                <a:spcPts val="0"/>
              </a:spcAft>
              <a:defRPr sz="1600">
                <a:solidFill>
                  <a:schemeClr val="bg1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Document Heading</a:t>
            </a:r>
          </a:p>
          <a:p>
            <a:pPr lvl="1"/>
            <a:r>
              <a:rPr lang="en-GB" dirty="0"/>
              <a:t>Document Subheading</a:t>
            </a:r>
          </a:p>
        </p:txBody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9B12675-ECB9-4A20-9DE6-451B434166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60" y="6237287"/>
            <a:ext cx="11090277" cy="476251"/>
          </a:xfrm>
        </p:spPr>
        <p:txBody>
          <a:bodyPr tIns="36000"/>
          <a:lstStyle>
            <a:lvl1pPr algn="ctr">
              <a:lnSpc>
                <a:spcPts val="1400"/>
              </a:lnSpc>
              <a:spcAft>
                <a:spcPts val="0"/>
              </a:spcAft>
              <a:defRPr sz="1000"/>
            </a:lvl1pPr>
          </a:lstStyle>
          <a:p>
            <a:pPr lvl="0"/>
            <a:r>
              <a:rPr lang="en-GB" dirty="0"/>
              <a:t>Disclaimer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E558243-C94B-6E94-6852-E6EADDDDC0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176" y="684640"/>
            <a:ext cx="1518407" cy="3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658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pictur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FFF7C3EB-E374-4175-AFE7-07BD4DFBCCF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928"/>
            <a:ext cx="12192000" cy="623536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7" name="Textplatzhalter 31">
            <a:extLst>
              <a:ext uri="{FF2B5EF4-FFF2-40B4-BE49-F238E27FC236}">
                <a16:creationId xmlns:a16="http://schemas.microsoft.com/office/drawing/2014/main" id="{D37DC8F2-5260-4B81-B2E1-08C3155243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63" y="476250"/>
            <a:ext cx="11090275" cy="4789488"/>
          </a:xfrm>
        </p:spPr>
        <p:txBody>
          <a:bodyPr tIns="504000" anchor="ctr" anchorCtr="0"/>
          <a:lstStyle>
            <a:lvl1pPr algn="ctr">
              <a:lnSpc>
                <a:spcPts val="4800"/>
              </a:lnSpc>
              <a:spcAft>
                <a:spcPts val="1600"/>
              </a:spcAft>
              <a:defRPr sz="4000" cap="all" baseline="0">
                <a:solidFill>
                  <a:schemeClr val="bg1"/>
                </a:solidFill>
              </a:defRPr>
            </a:lvl1pPr>
            <a:lvl2pPr algn="ctr">
              <a:lnSpc>
                <a:spcPts val="2500"/>
              </a:lnSpc>
              <a:spcAft>
                <a:spcPts val="0"/>
              </a:spcAft>
              <a:defRPr sz="1600">
                <a:solidFill>
                  <a:schemeClr val="bg1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Document Heading</a:t>
            </a:r>
          </a:p>
          <a:p>
            <a:pPr lvl="1"/>
            <a:r>
              <a:rPr lang="en-GB" dirty="0"/>
              <a:t>Document Subheading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72F36A2-8371-8FB5-3E5B-3989971F6472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335CCE6-818B-B3CD-FE6F-3D1B92491BC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C13C5D7-80B8-DC85-009D-0546E0F5A395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63540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317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31">
            <a:extLst>
              <a:ext uri="{FF2B5EF4-FFF2-40B4-BE49-F238E27FC236}">
                <a16:creationId xmlns:a16="http://schemas.microsoft.com/office/drawing/2014/main" id="{D37DC8F2-5260-4B81-B2E1-08C3155243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64" y="476251"/>
            <a:ext cx="11090274" cy="4789488"/>
          </a:xfrm>
        </p:spPr>
        <p:txBody>
          <a:bodyPr tIns="504000" anchor="ctr" anchorCtr="0"/>
          <a:lstStyle>
            <a:lvl1pPr algn="ctr">
              <a:lnSpc>
                <a:spcPts val="4800"/>
              </a:lnSpc>
              <a:spcAft>
                <a:spcPts val="1600"/>
              </a:spcAft>
              <a:defRPr sz="4000" cap="all" baseline="0">
                <a:solidFill>
                  <a:schemeClr val="bg1"/>
                </a:solidFill>
              </a:defRPr>
            </a:lvl1pPr>
            <a:lvl2pPr algn="ctr">
              <a:lnSpc>
                <a:spcPts val="2500"/>
              </a:lnSpc>
              <a:spcAft>
                <a:spcPts val="0"/>
              </a:spcAft>
              <a:defRPr sz="1600">
                <a:solidFill>
                  <a:schemeClr val="bg1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Document Heading</a:t>
            </a:r>
          </a:p>
          <a:p>
            <a:pPr lvl="1"/>
            <a:r>
              <a:rPr lang="en-GB" dirty="0"/>
              <a:t>Document Subheading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173264F-4C08-B20D-D33B-BA601CBF49C1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4C0B0B-794A-D4EE-73DC-B674BA2D6CC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04DB367-7FE8-D484-CBD5-5B3CD7426BF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82541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317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>
            <a:extLst>
              <a:ext uri="{FF2B5EF4-FFF2-40B4-BE49-F238E27FC236}">
                <a16:creationId xmlns:a16="http://schemas.microsoft.com/office/drawing/2014/main" id="{CDB05D5C-EE56-46E8-B3FE-F7513AB050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4" y="476250"/>
            <a:ext cx="11090273" cy="5581650"/>
          </a:xfrm>
        </p:spPr>
        <p:txBody>
          <a:bodyPr tIns="36000" numCol="2" spcCol="432000" anchor="t" anchorCtr="0"/>
          <a:lstStyle>
            <a:lvl1pPr marL="622800" indent="-622800">
              <a:lnSpc>
                <a:spcPts val="1900"/>
              </a:lnSpc>
              <a:spcBef>
                <a:spcPts val="0"/>
              </a:spcBef>
              <a:spcAft>
                <a:spcPts val="3200"/>
              </a:spcAft>
              <a:buFont typeface="+mj-lt"/>
              <a:buAutoNum type="arabicPlain"/>
              <a:defRPr sz="1600"/>
            </a:lvl1pPr>
          </a:lstStyle>
          <a:p>
            <a:pPr lvl="0"/>
            <a:r>
              <a:rPr lang="en-GB" dirty="0"/>
              <a:t>Chapter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14456A3-C467-600A-F179-2815998CD77B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897E476-ADDD-C679-7580-5D527FB4DB2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A719061-F8CB-8B8F-4E0D-5CE1DD17021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56827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pictur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1">
            <a:extLst>
              <a:ext uri="{FF2B5EF4-FFF2-40B4-BE49-F238E27FC236}">
                <a16:creationId xmlns:a16="http://schemas.microsoft.com/office/drawing/2014/main" id="{7ADCF5A4-08F2-4E8B-822B-4B076CEA62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6096000" cy="6237288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ED4A70E2-B093-48B9-8335-98B3DDC2BD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27799" y="476250"/>
            <a:ext cx="5121275" cy="5581650"/>
          </a:xfrm>
        </p:spPr>
        <p:txBody>
          <a:bodyPr tIns="36000" anchor="t" anchorCtr="0"/>
          <a:lstStyle>
            <a:lvl1pPr marL="622800" indent="-622800">
              <a:lnSpc>
                <a:spcPts val="1900"/>
              </a:lnSpc>
              <a:spcBef>
                <a:spcPts val="0"/>
              </a:spcBef>
              <a:spcAft>
                <a:spcPts val="3200"/>
              </a:spcAft>
              <a:buFont typeface="+mj-lt"/>
              <a:buAutoNum type="arabicPlain"/>
              <a:defRPr sz="1600"/>
            </a:lvl1pPr>
          </a:lstStyle>
          <a:p>
            <a:pPr lvl="0"/>
            <a:r>
              <a:rPr lang="en-GB" dirty="0"/>
              <a:t>Chapter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E0F709-116E-FD03-FDF6-AC8A42FBA065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149E140-6D2C-DEF0-4D52-0AECC860ED9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D9086B-7555-D9E6-E3F7-E2AFDAD64BE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0837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846">
          <p15:clr>
            <a:srgbClr val="FBAE40"/>
          </p15:clr>
        </p15:guide>
        <p15:guide id="4" pos="411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3524EA-1148-4C51-B837-85C5287A96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1844675"/>
            <a:ext cx="11090275" cy="4213225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2096DFEC-89DD-4AC6-95E6-89D983CCC77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90275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4BD7A28-CBC4-6D7C-093E-7694C738E298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1BCF41A-C1E4-18FE-0937-7E2CF42D263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DE401D-0AF9-75B0-A139-46E9361161A6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79244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3524EA-1148-4C51-B837-85C5287A96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1844675"/>
            <a:ext cx="5329237" cy="4213225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AA12EF87-952E-47E8-97E2-A2D2CFA0E90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311901" y="1844674"/>
            <a:ext cx="5321300" cy="4213225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4FA67F4E-6070-4D31-9F11-9FE1CD817C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8233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105A8CF-3E1B-AFEA-2E6A-FD4A53760F25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50B81CF-5C44-A308-9DFE-0FF48EF3E86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8B72C32-8245-F32A-A653-5C58DB45D96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67511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3524EA-1148-4C51-B837-85C5287A96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1844675"/>
            <a:ext cx="3457575" cy="4213225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AA12EF87-952E-47E8-97E2-A2D2CFA0E90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368788" y="1844675"/>
            <a:ext cx="3456000" cy="4213225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6" name="Inhaltsplatzhalter 9">
            <a:extLst>
              <a:ext uri="{FF2B5EF4-FFF2-40B4-BE49-F238E27FC236}">
                <a16:creationId xmlns:a16="http://schemas.microsoft.com/office/drawing/2014/main" id="{26BBA3E8-6154-43C6-8160-90897BE9971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185138" y="1844675"/>
            <a:ext cx="3456000" cy="4213225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99024D5F-D74E-4FB2-B7B5-EF78C0CBB6E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0863" y="476250"/>
            <a:ext cx="11090275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9B37444-671D-4CA6-0C41-F00B943D052F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4A349BB-438C-435A-6AD2-368957F3747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43A55F-2DCB-3391-7894-3D8220E9122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8767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51">
          <p15:clr>
            <a:srgbClr val="A4A3A4"/>
          </p15:clr>
        </p15:guide>
        <p15:guide id="3" pos="2525">
          <p15:clr>
            <a:srgbClr val="A4A3A4"/>
          </p15:clr>
        </p15:guide>
        <p15:guide id="4" pos="4929">
          <p15:clr>
            <a:srgbClr val="A4A3A4"/>
          </p15:clr>
        </p15:guide>
        <p15:guide id="5" pos="5155">
          <p15:clr>
            <a:srgbClr val="A4A3A4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opics (pictur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1">
            <a:extLst>
              <a:ext uri="{FF2B5EF4-FFF2-40B4-BE49-F238E27FC236}">
                <a16:creationId xmlns:a16="http://schemas.microsoft.com/office/drawing/2014/main" id="{8B4B8C83-9A0C-4721-8282-0ED4F06A5F9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4868" y="1016000"/>
            <a:ext cx="5328000" cy="2629462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9" name="Bildplatzhalter 21">
            <a:extLst>
              <a:ext uri="{FF2B5EF4-FFF2-40B4-BE49-F238E27FC236}">
                <a16:creationId xmlns:a16="http://schemas.microsoft.com/office/drawing/2014/main" id="{E0C6571D-5DDC-48A4-9DFD-27AC7571141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321075" y="1016000"/>
            <a:ext cx="5328000" cy="2629462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C69BF6DD-E428-4EE4-9E9A-8356014BCB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62" y="3860800"/>
            <a:ext cx="5329237" cy="2197100"/>
          </a:xfrm>
        </p:spPr>
        <p:txBody>
          <a:bodyPr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E999DEF0-DC19-402A-B433-F30C212821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9838" y="3856085"/>
            <a:ext cx="5329237" cy="2197101"/>
          </a:xfrm>
        </p:spPr>
        <p:txBody>
          <a:bodyPr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98670FF-53D3-431B-8CF8-0CF7608B69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76250"/>
            <a:ext cx="11089484" cy="537181"/>
          </a:xfrm>
        </p:spPr>
        <p:txBody>
          <a:bodyPr/>
          <a:lstStyle/>
          <a:p>
            <a:pPr lvl="0"/>
            <a:r>
              <a:rPr lang="en-GB" dirty="0"/>
              <a:t>Main 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F7F4FA4-C44A-8319-4CCF-EDA9F32AC6F9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1AC51A-41C2-899B-73AB-83B24A0BF40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E1300440-7774-3DC4-2836-E2D8EAD57B7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6442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2432" userDrawn="1">
          <p15:clr>
            <a:srgbClr val="FBAE40"/>
          </p15:clr>
        </p15:guide>
        <p15:guide id="3" pos="1844">
          <p15:clr>
            <a:srgbClr val="FBAE40"/>
          </p15:clr>
        </p15:guide>
        <p15:guide id="4" pos="5586">
          <p15:clr>
            <a:srgbClr val="FBAE40"/>
          </p15:clr>
        </p15:guide>
        <p15:guide id="6" pos="5813">
          <p15:clr>
            <a:srgbClr val="FBAE40"/>
          </p15:clr>
        </p15:guide>
        <p15:guide id="7" pos="2094">
          <p15:clr>
            <a:srgbClr val="FBAE40"/>
          </p15:clr>
        </p15:guide>
        <p15:guide id="8" orient="horz" pos="2296" userDrawn="1">
          <p15:clr>
            <a:srgbClr val="FBAE40"/>
          </p15:clr>
        </p15:guide>
        <p15:guide id="9" orient="horz" pos="640" userDrawn="1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opics (pictur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1">
            <a:extLst>
              <a:ext uri="{FF2B5EF4-FFF2-40B4-BE49-F238E27FC236}">
                <a16:creationId xmlns:a16="http://schemas.microsoft.com/office/drawing/2014/main" id="{8B4B8C83-9A0C-4721-8282-0ED4F06A5F9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9592" y="1015999"/>
            <a:ext cx="3384000" cy="1873251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9" name="Bildplatzhalter 21">
            <a:extLst>
              <a:ext uri="{FF2B5EF4-FFF2-40B4-BE49-F238E27FC236}">
                <a16:creationId xmlns:a16="http://schemas.microsoft.com/office/drawing/2014/main" id="{E0C6571D-5DDC-48A4-9DFD-27AC7571141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403727" y="1015999"/>
            <a:ext cx="3384000" cy="1873251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C69BF6DD-E428-4EE4-9E9A-8356014BCB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9593" y="3068638"/>
            <a:ext cx="3384000" cy="2989262"/>
          </a:xfrm>
        </p:spPr>
        <p:txBody>
          <a:bodyPr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E999DEF0-DC19-402A-B433-F30C212821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03727" y="3068638"/>
            <a:ext cx="3384000" cy="2989262"/>
          </a:xfrm>
        </p:spPr>
        <p:txBody>
          <a:bodyPr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2" name="Bildplatzhalter 21">
            <a:extLst>
              <a:ext uri="{FF2B5EF4-FFF2-40B4-BE49-F238E27FC236}">
                <a16:creationId xmlns:a16="http://schemas.microsoft.com/office/drawing/2014/main" id="{22EBDA73-EE38-49C3-AD9C-A03B158FE1D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256589" y="1015999"/>
            <a:ext cx="3384000" cy="1873251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3F074CFF-572B-40DF-B66E-630DFD22E4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56589" y="3068638"/>
            <a:ext cx="3375818" cy="2989262"/>
          </a:xfrm>
        </p:spPr>
        <p:txBody>
          <a:bodyPr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C85DEBB-DC29-41A2-84A2-9302E99E4A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76250"/>
            <a:ext cx="11089484" cy="539749"/>
          </a:xfrm>
        </p:spPr>
        <p:txBody>
          <a:bodyPr/>
          <a:lstStyle/>
          <a:p>
            <a:pPr lvl="0"/>
            <a:r>
              <a:rPr lang="en-GB" dirty="0"/>
              <a:t>Main 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AF6D49F-C061-B03E-359A-70CB24879E1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1126A9E-C3A0-B32B-6119-C8A9E7B7A14B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C13470A-D28E-75B1-0531-99FB8DA35FF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74261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1820" userDrawn="1">
          <p15:clr>
            <a:srgbClr val="FBAE40"/>
          </p15:clr>
        </p15:guide>
        <p15:guide id="3" pos="2479">
          <p15:clr>
            <a:srgbClr val="A4A3A4"/>
          </p15:clr>
        </p15:guide>
        <p15:guide id="4" pos="4906">
          <p15:clr>
            <a:srgbClr val="A4A3A4"/>
          </p15:clr>
        </p15:guide>
        <p15:guide id="6" pos="5201">
          <p15:clr>
            <a:srgbClr val="A4A3A4"/>
          </p15:clr>
        </p15:guide>
        <p15:guide id="7" pos="2774">
          <p15:clr>
            <a:srgbClr val="A4A3A4"/>
          </p15:clr>
        </p15:guide>
        <p15:guide id="9" orient="horz" pos="640" userDrawn="1">
          <p15:clr>
            <a:srgbClr val="FBAE40"/>
          </p15:clr>
        </p15:guide>
        <p15:guide id="10" orient="horz" pos="193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7033085-E456-4593-80BA-D5E1D2BBE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7090B-1072-4107-B072-73AE14BAA592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088590-195A-469F-BB63-E510AFFF3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4C72816-190B-4A2A-85C9-768ABD651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extplatzhalter 31">
            <a:extLst>
              <a:ext uri="{FF2B5EF4-FFF2-40B4-BE49-F238E27FC236}">
                <a16:creationId xmlns:a16="http://schemas.microsoft.com/office/drawing/2014/main" id="{D37DC8F2-5260-4B81-B2E1-08C3155243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0864" y="476251"/>
            <a:ext cx="11090274" cy="4789488"/>
          </a:xfrm>
        </p:spPr>
        <p:txBody>
          <a:bodyPr tIns="504000" anchor="ctr" anchorCtr="0"/>
          <a:lstStyle>
            <a:lvl1pPr algn="ctr">
              <a:lnSpc>
                <a:spcPts val="4800"/>
              </a:lnSpc>
              <a:spcAft>
                <a:spcPts val="1600"/>
              </a:spcAft>
              <a:defRPr sz="4000" cap="all" baseline="0">
                <a:solidFill>
                  <a:schemeClr val="accent1"/>
                </a:solidFill>
              </a:defRPr>
            </a:lvl1pPr>
            <a:lvl2pPr algn="ctr">
              <a:lnSpc>
                <a:spcPts val="2500"/>
              </a:lnSpc>
              <a:spcAft>
                <a:spcPts val="0"/>
              </a:spcAft>
              <a:defRPr sz="1600">
                <a:solidFill>
                  <a:schemeClr val="accent1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Document Heading</a:t>
            </a:r>
          </a:p>
          <a:p>
            <a:pPr lvl="1"/>
            <a:r>
              <a:rPr lang="en-GB" dirty="0"/>
              <a:t>Document Subheading</a:t>
            </a:r>
          </a:p>
        </p:txBody>
      </p:sp>
    </p:spTree>
    <p:extLst>
      <p:ext uri="{BB962C8B-B14F-4D97-AF65-F5344CB8AC3E}">
        <p14:creationId xmlns:p14="http://schemas.microsoft.com/office/powerpoint/2010/main" val="24044996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317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opics (pictur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1">
            <a:extLst>
              <a:ext uri="{FF2B5EF4-FFF2-40B4-BE49-F238E27FC236}">
                <a16:creationId xmlns:a16="http://schemas.microsoft.com/office/drawing/2014/main" id="{8B4B8C83-9A0C-4721-8282-0ED4F06A5F9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0863" y="1016900"/>
            <a:ext cx="2448000" cy="161993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11" name="Bildplatzhalter 21">
            <a:extLst>
              <a:ext uri="{FF2B5EF4-FFF2-40B4-BE49-F238E27FC236}">
                <a16:creationId xmlns:a16="http://schemas.microsoft.com/office/drawing/2014/main" id="{EE94AC21-3632-43D7-9E87-838885D23E1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423445" y="1016900"/>
            <a:ext cx="2448000" cy="161993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14" name="Bildplatzhalter 21">
            <a:extLst>
              <a:ext uri="{FF2B5EF4-FFF2-40B4-BE49-F238E27FC236}">
                <a16:creationId xmlns:a16="http://schemas.microsoft.com/office/drawing/2014/main" id="{AE9291BC-46D9-4386-AD0D-13A21808535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308059" y="1016900"/>
            <a:ext cx="2448000" cy="161993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16" name="Bildplatzhalter 21">
            <a:extLst>
              <a:ext uri="{FF2B5EF4-FFF2-40B4-BE49-F238E27FC236}">
                <a16:creationId xmlns:a16="http://schemas.microsoft.com/office/drawing/2014/main" id="{9979C8FF-4500-46C1-A50B-612C7D56C7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88695" y="1016000"/>
            <a:ext cx="2448000" cy="161993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1B63C7C8-3726-4DFA-B07A-0B021561B9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9593" y="2816225"/>
            <a:ext cx="2448000" cy="3241675"/>
          </a:xfrm>
        </p:spPr>
        <p:txBody>
          <a:bodyPr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ACE5523C-A2E8-4581-9B22-E021896DC4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32175" y="2816225"/>
            <a:ext cx="2448000" cy="3241675"/>
          </a:xfrm>
        </p:spPr>
        <p:txBody>
          <a:bodyPr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20" name="Textplatzhalter 2">
            <a:extLst>
              <a:ext uri="{FF2B5EF4-FFF2-40B4-BE49-F238E27FC236}">
                <a16:creationId xmlns:a16="http://schemas.microsoft.com/office/drawing/2014/main" id="{A28DE3AF-EEE3-44C5-89C1-CDC89075A13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16789" y="2816225"/>
            <a:ext cx="2448000" cy="3241675"/>
          </a:xfrm>
        </p:spPr>
        <p:txBody>
          <a:bodyPr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7D30D697-AC44-42E4-83DD-76A40239899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7425" y="2816225"/>
            <a:ext cx="2448000" cy="3241675"/>
          </a:xfrm>
        </p:spPr>
        <p:txBody>
          <a:bodyPr anchor="t" anchorCtr="0"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667D820B-8B87-4C9E-8E13-BB0202568F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76250"/>
            <a:ext cx="11090274" cy="538955"/>
          </a:xfrm>
        </p:spPr>
        <p:txBody>
          <a:bodyPr/>
          <a:lstStyle/>
          <a:p>
            <a:pPr lvl="0"/>
            <a:r>
              <a:rPr lang="en-GB" dirty="0"/>
              <a:t>Main 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082D7B0-FD81-08B5-6B54-C928FE3E42DC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66B615-4646-4D5D-D86A-AA8F2E9FE5A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DDE624B-4CCD-8E1C-49AF-45B99B783ED4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46779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40" userDrawn="1">
          <p15:clr>
            <a:srgbClr val="FBAE40"/>
          </p15:clr>
        </p15:guide>
        <p15:guide id="2" orient="horz" pos="1661" userDrawn="1">
          <p15:clr>
            <a:srgbClr val="FBAE40"/>
          </p15:clr>
        </p15:guide>
        <p15:guide id="3" pos="1890">
          <p15:clr>
            <a:srgbClr val="A4A3A4"/>
          </p15:clr>
        </p15:guide>
        <p15:guide id="4" pos="5518">
          <p15:clr>
            <a:srgbClr val="A4A3A4"/>
          </p15:clr>
        </p15:guide>
        <p15:guide id="6" pos="5790">
          <p15:clr>
            <a:srgbClr val="A4A3A4"/>
          </p15:clr>
        </p15:guide>
        <p15:guide id="7" pos="2162">
          <p15:clr>
            <a:srgbClr val="A4A3A4"/>
          </p15:clr>
        </p15:guide>
        <p15:guide id="8" orient="horz" pos="1774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9F423386-754E-405C-BB57-AF400D082895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50863" y="1844675"/>
            <a:ext cx="5076823" cy="4213225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735C68D0-DBA5-49A7-8925-E266B2361D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0007" y="476250"/>
            <a:ext cx="506888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8F4EE6F-19ED-7801-CABD-CF4B36D728E4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8412450-6767-8EA3-9AAE-55506CFD52B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A400597-99B7-74A0-ACAD-9CEBE90D5DD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2769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45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Box and Text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>
            <a:extLst>
              <a:ext uri="{FF2B5EF4-FFF2-40B4-BE49-F238E27FC236}">
                <a16:creationId xmlns:a16="http://schemas.microsoft.com/office/drawing/2014/main" id="{48163E7A-C92E-BF62-6EDB-B5AD5AF81E2D}"/>
              </a:ext>
            </a:extLst>
          </p:cNvPr>
          <p:cNvSpPr/>
          <p:nvPr userDrawn="1"/>
        </p:nvSpPr>
        <p:spPr bwMode="gray">
          <a:xfrm>
            <a:off x="0" y="0"/>
            <a:ext cx="6096000" cy="6240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9F423386-754E-405C-BB57-AF400D082895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72251" y="1844675"/>
            <a:ext cx="5068887" cy="42132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735C68D0-DBA5-49A7-8925-E266B2361D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64313" y="476250"/>
            <a:ext cx="506888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C1183EA-D2A3-C25E-C9B3-ED3AEB166A21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27ADD9E-4A45-2F1F-7DFB-6EA0112D5F7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332E19E-523A-80CC-C109-9A8DCDE01E33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89556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135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21">
            <a:extLst>
              <a:ext uri="{FF2B5EF4-FFF2-40B4-BE49-F238E27FC236}">
                <a16:creationId xmlns:a16="http://schemas.microsoft.com/office/drawing/2014/main" id="{862F704E-E7BE-4B13-934C-69DE9C76BC5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1"/>
            <a:ext cx="6096000" cy="623728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AC9C9BFA-B2CA-4A71-B421-AC536E44C9A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64313" y="1844675"/>
            <a:ext cx="5076824" cy="4213225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D0A6D713-2DE8-4EE1-A06E-E8BC4E51E4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64313" y="476250"/>
            <a:ext cx="5076825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72A8809-FDFE-A5CF-D0BD-11E59D947C77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97861EB-3F02-EEB0-127B-F823CD42021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ED6441A-11EE-F6B5-8BF9-8027932BC8E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02046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135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21">
            <a:extLst>
              <a:ext uri="{FF2B5EF4-FFF2-40B4-BE49-F238E27FC236}">
                <a16:creationId xmlns:a16="http://schemas.microsoft.com/office/drawing/2014/main" id="{862F704E-E7BE-4B13-934C-69DE9C76BC5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96000" y="0"/>
            <a:ext cx="6096000" cy="6237288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9F423386-754E-405C-BB57-AF400D082895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50863" y="1844675"/>
            <a:ext cx="5076823" cy="4213225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735C68D0-DBA5-49A7-8925-E266B2361D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0863" y="476250"/>
            <a:ext cx="506888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0EABB8-4420-CAFA-0BB9-E4F26C9730BC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4A8B84F-A37D-F239-760B-93A1B9A5872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1D6E50-DC60-8763-0C30-897917E4E9B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4516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45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o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9F8BEC21-8B69-43C2-A637-5BF8AF4B674E}"/>
              </a:ext>
            </a:extLst>
          </p:cNvPr>
          <p:cNvSpPr/>
          <p:nvPr userDrawn="1"/>
        </p:nvSpPr>
        <p:spPr bwMode="gray">
          <a:xfrm>
            <a:off x="0" y="0"/>
            <a:ext cx="6096000" cy="6240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8" name="Inhaltsplatzhalter 9">
            <a:extLst>
              <a:ext uri="{FF2B5EF4-FFF2-40B4-BE49-F238E27FC236}">
                <a16:creationId xmlns:a16="http://schemas.microsoft.com/office/drawing/2014/main" id="{C82D6DE9-11C6-450F-AD35-15E94D8B4D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1844675"/>
            <a:ext cx="5329237" cy="4213225"/>
          </a:xfrm>
        </p:spPr>
        <p:txBody>
          <a:bodyPr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rgbClr val="001489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rgbClr val="001489"/>
                </a:solidFill>
              </a:defRPr>
            </a:lvl2pPr>
            <a:lvl3pPr marL="0" indent="0">
              <a:buNone/>
              <a:defRPr>
                <a:solidFill>
                  <a:schemeClr val="tx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tx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5" name="Inhaltsplatzhalter 9">
            <a:extLst>
              <a:ext uri="{FF2B5EF4-FFF2-40B4-BE49-F238E27FC236}">
                <a16:creationId xmlns:a16="http://schemas.microsoft.com/office/drawing/2014/main" id="{8ED79200-C8AD-49E8-8AA0-DDEE4006249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311900" y="1844675"/>
            <a:ext cx="5329236" cy="4213225"/>
          </a:xfrm>
        </p:spPr>
        <p:txBody>
          <a:bodyPr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690B9134-BC8E-4C8E-BBF5-43B6132252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532923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91C214F-BCEC-BFA6-9ACA-8EEFBF1CE7B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C5B7E19-42D4-ADAC-8A2D-3315EA57269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690C11-DD32-4890-7B03-31B542551FD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12192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o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nhaltsplatzhalter 9">
            <a:extLst>
              <a:ext uri="{FF2B5EF4-FFF2-40B4-BE49-F238E27FC236}">
                <a16:creationId xmlns:a16="http://schemas.microsoft.com/office/drawing/2014/main" id="{8ED79200-C8AD-49E8-8AA0-DDEE4006249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550863" y="1844675"/>
            <a:ext cx="3456001" cy="4213225"/>
          </a:xfrm>
        </p:spPr>
        <p:txBody>
          <a:bodyPr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4" name="Inhaltsplatzhalter 9">
            <a:extLst>
              <a:ext uri="{FF2B5EF4-FFF2-40B4-BE49-F238E27FC236}">
                <a16:creationId xmlns:a16="http://schemas.microsoft.com/office/drawing/2014/main" id="{D120E8B1-9EE1-4907-99B4-8DECB307E4A8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367212" y="1844674"/>
            <a:ext cx="3456001" cy="4213225"/>
          </a:xfrm>
        </p:spPr>
        <p:txBody>
          <a:bodyPr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6" name="Inhaltsplatzhalter 9">
            <a:extLst>
              <a:ext uri="{FF2B5EF4-FFF2-40B4-BE49-F238E27FC236}">
                <a16:creationId xmlns:a16="http://schemas.microsoft.com/office/drawing/2014/main" id="{4A99D3B1-6A6D-451D-97EE-6E9EA4B09065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183560" y="1844675"/>
            <a:ext cx="3456001" cy="4213224"/>
          </a:xfrm>
        </p:spPr>
        <p:txBody>
          <a:bodyPr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78C6CA2F-A479-47BF-A06B-A200A86D12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8233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A0BCA2E-BF33-E8C1-670C-8B88B0160CDF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027D9B3-6E79-4856-966E-5C376256AA1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1BB499-C625-9150-5868-53D07D0ED3CD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40833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6" pos="2751">
          <p15:clr>
            <a:srgbClr val="FBAE40"/>
          </p15:clr>
        </p15:guide>
        <p15:guide id="7" pos="2525">
          <p15:clr>
            <a:srgbClr val="FBAE40"/>
          </p15:clr>
        </p15:guide>
        <p15:guide id="8" pos="4929">
          <p15:clr>
            <a:srgbClr val="FBAE40"/>
          </p15:clr>
        </p15:guide>
        <p15:guide id="9" pos="5155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o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nhaltsplatzhalter 9">
            <a:extLst>
              <a:ext uri="{FF2B5EF4-FFF2-40B4-BE49-F238E27FC236}">
                <a16:creationId xmlns:a16="http://schemas.microsoft.com/office/drawing/2014/main" id="{8ED79200-C8AD-49E8-8AA0-DDEE4006249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552375" y="1844674"/>
            <a:ext cx="2448000" cy="4213225"/>
          </a:xfrm>
        </p:spPr>
        <p:txBody>
          <a:bodyPr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4" name="Inhaltsplatzhalter 9">
            <a:extLst>
              <a:ext uri="{FF2B5EF4-FFF2-40B4-BE49-F238E27FC236}">
                <a16:creationId xmlns:a16="http://schemas.microsoft.com/office/drawing/2014/main" id="{D120E8B1-9EE1-4907-99B4-8DECB307E4A8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432176" y="1844674"/>
            <a:ext cx="2447925" cy="4213225"/>
          </a:xfrm>
        </p:spPr>
        <p:txBody>
          <a:bodyPr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6" name="Inhaltsplatzhalter 9">
            <a:extLst>
              <a:ext uri="{FF2B5EF4-FFF2-40B4-BE49-F238E27FC236}">
                <a16:creationId xmlns:a16="http://schemas.microsoft.com/office/drawing/2014/main" id="{4A99D3B1-6A6D-451D-97EE-6E9EA4B09065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11900" y="1838958"/>
            <a:ext cx="2447922" cy="4213225"/>
          </a:xfrm>
        </p:spPr>
        <p:txBody>
          <a:bodyPr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Inhaltsplatzhalter 9">
            <a:extLst>
              <a:ext uri="{FF2B5EF4-FFF2-40B4-BE49-F238E27FC236}">
                <a16:creationId xmlns:a16="http://schemas.microsoft.com/office/drawing/2014/main" id="{DB0287EE-E9C3-42C9-8BFA-604AF3E582D3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91625" y="1844675"/>
            <a:ext cx="2447922" cy="4224256"/>
          </a:xfrm>
        </p:spPr>
        <p:txBody>
          <a:bodyPr/>
          <a:lstStyle>
            <a:lvl1pPr>
              <a:lnSpc>
                <a:spcPts val="2500"/>
              </a:lnSpc>
              <a:spcAft>
                <a:spcPts val="150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4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180000" indent="-180000">
              <a:buFont typeface="Verlag Office" pitchFamily="2" charset="0"/>
              <a:buChar char="•"/>
              <a:defRPr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Sub-Heading</a:t>
            </a:r>
          </a:p>
          <a:p>
            <a:pPr lvl="1"/>
            <a:r>
              <a:rPr lang="en-GB" dirty="0"/>
              <a:t>Main Title</a:t>
            </a:r>
          </a:p>
          <a:p>
            <a:pPr lvl="2"/>
            <a:r>
              <a:rPr lang="en-GB" dirty="0"/>
              <a:t>Body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8" name="Textplatzhalter 3">
            <a:extLst>
              <a:ext uri="{FF2B5EF4-FFF2-40B4-BE49-F238E27FC236}">
                <a16:creationId xmlns:a16="http://schemas.microsoft.com/office/drawing/2014/main" id="{FA1EEE27-F8E7-42A9-ACD7-7066E42166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8233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0DF7A04-9006-33D7-6C9E-6FB9E9BD9187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ED761E5-29EB-48E8-C70A-047EE9BC987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8AB845-725A-3074-692E-AAEFE48AD94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70683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6" pos="2162">
          <p15:clr>
            <a:srgbClr val="FBAE40"/>
          </p15:clr>
        </p15:guide>
        <p15:guide id="7" pos="1890">
          <p15:clr>
            <a:srgbClr val="FBAE40"/>
          </p15:clr>
        </p15:guide>
        <p15:guide id="8" pos="5518">
          <p15:clr>
            <a:srgbClr val="FBAE40"/>
          </p15:clr>
        </p15:guide>
        <p15:guide id="9" pos="579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(pictur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1">
            <a:extLst>
              <a:ext uri="{FF2B5EF4-FFF2-40B4-BE49-F238E27FC236}">
                <a16:creationId xmlns:a16="http://schemas.microsoft.com/office/drawing/2014/main" id="{B14DFF5F-5BC3-4B29-869C-47D72B442D5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6096000" cy="6237288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943E7FDD-79C5-4FF3-B63F-9DE8F9CC0F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64312" y="1844675"/>
            <a:ext cx="5076826" cy="3960813"/>
          </a:xfrm>
        </p:spPr>
        <p:txBody>
          <a:bodyPr anchor="t" anchorCtr="0"/>
          <a:lstStyle>
            <a:lvl1pPr>
              <a:lnSpc>
                <a:spcPts val="1800"/>
              </a:lnSpc>
              <a:spcAft>
                <a:spcPts val="600"/>
              </a:spcAft>
              <a:defRPr sz="1400">
                <a:solidFill>
                  <a:schemeClr val="bg1"/>
                </a:solidFill>
              </a:defRPr>
            </a:lvl1pPr>
            <a:lvl2pPr>
              <a:lnSpc>
                <a:spcPts val="1300"/>
              </a:lnSpc>
              <a:spcAft>
                <a:spcPts val="0"/>
              </a:spcAft>
              <a:defRPr sz="1000"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0" indent="0">
              <a:lnSpc>
                <a:spcPts val="1300"/>
              </a:lnSpc>
              <a:buFont typeface="Verlag Office" pitchFamily="2" charset="0"/>
              <a:buNone/>
              <a:defRPr sz="1000">
                <a:solidFill>
                  <a:schemeClr val="bg1"/>
                </a:solidFill>
              </a:defRPr>
            </a:lvl4pPr>
            <a:lvl5pPr marL="360000" indent="-180000">
              <a:buFont typeface="Verlag Office" pitchFamily="2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 small</a:t>
            </a:r>
          </a:p>
          <a:p>
            <a:pPr lvl="2"/>
            <a:endParaRPr lang="en-GB" dirty="0"/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D12B6E54-824F-432F-922F-1CB49CFE710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64313" y="476250"/>
            <a:ext cx="5076825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D1A558B-3786-F521-5F81-C6190097C779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B2AC202-39F3-30F3-9949-96286554CC9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598F66D-C14B-8741-DDCB-74B48E16ABA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66669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4135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36269E1-CE34-4329-9BA8-F465E11B40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0863" y="1844675"/>
            <a:ext cx="5329237" cy="4213225"/>
          </a:xfrm>
        </p:spPr>
        <p:txBody>
          <a:bodyPr/>
          <a:lstStyle>
            <a:lvl2pPr>
              <a:spcAft>
                <a:spcPts val="0"/>
              </a:spcAft>
              <a:defRPr/>
            </a:lvl2pPr>
            <a:lvl3pPr marL="0" indent="0">
              <a:lnSpc>
                <a:spcPts val="1300"/>
              </a:lnSpc>
              <a:spcAft>
                <a:spcPts val="0"/>
              </a:spcAft>
              <a:buNone/>
              <a:defRPr sz="1000"/>
            </a:lvl3pPr>
          </a:lstStyle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 err="1"/>
              <a:t>BodySmall</a:t>
            </a:r>
            <a:endParaRPr lang="en-GB" dirty="0"/>
          </a:p>
        </p:txBody>
      </p:sp>
      <p:sp>
        <p:nvSpPr>
          <p:cNvPr id="11" name="Textplatzhalter 6">
            <a:extLst>
              <a:ext uri="{FF2B5EF4-FFF2-40B4-BE49-F238E27FC236}">
                <a16:creationId xmlns:a16="http://schemas.microsoft.com/office/drawing/2014/main" id="{78DA47AF-D842-4BCD-8A0D-ED97C3752C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11900" y="1844675"/>
            <a:ext cx="5329237" cy="4213225"/>
          </a:xfrm>
        </p:spPr>
        <p:txBody>
          <a:bodyPr/>
          <a:lstStyle>
            <a:lvl2pPr>
              <a:spcAft>
                <a:spcPts val="0"/>
              </a:spcAft>
              <a:defRPr/>
            </a:lvl2pPr>
            <a:lvl3pPr marL="0" indent="0">
              <a:lnSpc>
                <a:spcPts val="1300"/>
              </a:lnSpc>
              <a:spcAft>
                <a:spcPts val="0"/>
              </a:spcAft>
              <a:buNone/>
              <a:defRPr sz="1000"/>
            </a:lvl3pPr>
          </a:lstStyle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 err="1"/>
              <a:t>BodySmall</a:t>
            </a:r>
            <a:endParaRPr lang="en-GB" dirty="0"/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DF6A70ED-4E46-4043-AD22-5E1993BBCD4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90275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03DBF5A-973E-1C94-74A9-C668B2FC7EB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A198BE-6EF8-90DC-3CE3-C5194DBD5CC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784CD88-A399-57DB-2CA1-A3EE6E4904E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73557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D836FAB-57EB-46E9-8C34-4299C1A9D62C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CDB05D5C-EE56-46E8-B3FE-F7513AB050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4" y="476250"/>
            <a:ext cx="11090273" cy="5761038"/>
          </a:xfrm>
        </p:spPr>
        <p:txBody>
          <a:bodyPr tIns="36000" numCol="2" spcCol="432000" anchor="t" anchorCtr="0"/>
          <a:lstStyle>
            <a:lvl1pPr marL="622800" indent="-622800">
              <a:lnSpc>
                <a:spcPts val="1900"/>
              </a:lnSpc>
              <a:spcBef>
                <a:spcPts val="0"/>
              </a:spcBef>
              <a:spcAft>
                <a:spcPts val="3200"/>
              </a:spcAft>
              <a:buFont typeface="+mj-lt"/>
              <a:buAutoNum type="arabicPlain"/>
              <a:defRPr sz="1600"/>
            </a:lvl1pPr>
          </a:lstStyle>
          <a:p>
            <a:pPr lvl="0"/>
            <a:r>
              <a:rPr lang="en-GB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6980206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(pictur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fik 22">
            <a:extLst>
              <a:ext uri="{FF2B5EF4-FFF2-40B4-BE49-F238E27FC236}">
                <a16:creationId xmlns:a16="http://schemas.microsoft.com/office/drawing/2014/main" id="{2190A438-DB49-38DA-C819-54D435B456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28"/>
          <a:stretch/>
        </p:blipFill>
        <p:spPr>
          <a:xfrm>
            <a:off x="7027200" y="1834680"/>
            <a:ext cx="5201174" cy="4401338"/>
          </a:xfrm>
          <a:prstGeom prst="rect">
            <a:avLst/>
          </a:prstGeom>
        </p:spPr>
      </p:pic>
      <p:sp>
        <p:nvSpPr>
          <p:cNvPr id="19" name="Bildplatzhalter 21">
            <a:extLst>
              <a:ext uri="{FF2B5EF4-FFF2-40B4-BE49-F238E27FC236}">
                <a16:creationId xmlns:a16="http://schemas.microsoft.com/office/drawing/2014/main" id="{DA6A1718-ED80-4D26-9B23-2ECB380C881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9591" y="1849320"/>
            <a:ext cx="1440000" cy="14400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GB" dirty="0"/>
          </a:p>
        </p:txBody>
      </p:sp>
      <p:sp>
        <p:nvSpPr>
          <p:cNvPr id="21" name="Textplatzhalter 21">
            <a:extLst>
              <a:ext uri="{FF2B5EF4-FFF2-40B4-BE49-F238E27FC236}">
                <a16:creationId xmlns:a16="http://schemas.microsoft.com/office/drawing/2014/main" id="{FF4E709E-56D0-464B-BBDF-44158003777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0863" y="3467384"/>
            <a:ext cx="2160587" cy="1568202"/>
          </a:xfrm>
        </p:spPr>
        <p:txBody>
          <a:bodyPr/>
          <a:lstStyle>
            <a:lvl1pPr>
              <a:lnSpc>
                <a:spcPts val="1300"/>
              </a:lnSpc>
              <a:defRPr sz="1000">
                <a:solidFill>
                  <a:schemeClr val="bg1"/>
                </a:solidFill>
              </a:defRPr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sz="1000" dirty="0"/>
              <a:t>Body Small</a:t>
            </a:r>
            <a:endParaRPr lang="en-GB" dirty="0"/>
          </a:p>
        </p:txBody>
      </p:sp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8A410967-9225-4BEE-8E98-A8FA1D89991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38395" y="1849320"/>
            <a:ext cx="1440000" cy="14400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GB" dirty="0"/>
          </a:p>
        </p:txBody>
      </p:sp>
      <p:sp>
        <p:nvSpPr>
          <p:cNvPr id="24" name="Bildplatzhalter 21">
            <a:extLst>
              <a:ext uri="{FF2B5EF4-FFF2-40B4-BE49-F238E27FC236}">
                <a16:creationId xmlns:a16="http://schemas.microsoft.com/office/drawing/2014/main" id="{33EDAF3F-9EBD-452C-A9E0-21642695D54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14184" y="1849320"/>
            <a:ext cx="1440000" cy="14400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GB" dirty="0"/>
          </a:p>
        </p:txBody>
      </p:sp>
      <p:sp>
        <p:nvSpPr>
          <p:cNvPr id="26" name="Bildplatzhalter 21">
            <a:extLst>
              <a:ext uri="{FF2B5EF4-FFF2-40B4-BE49-F238E27FC236}">
                <a16:creationId xmlns:a16="http://schemas.microsoft.com/office/drawing/2014/main" id="{D9854C1F-AEF2-4E6D-8389-15D8B577B5F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228138" y="1849320"/>
            <a:ext cx="1440000" cy="14400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GB" dirty="0"/>
          </a:p>
        </p:txBody>
      </p:sp>
      <p:sp>
        <p:nvSpPr>
          <p:cNvPr id="18" name="Textplatzhalter 3">
            <a:extLst>
              <a:ext uri="{FF2B5EF4-FFF2-40B4-BE49-F238E27FC236}">
                <a16:creationId xmlns:a16="http://schemas.microsoft.com/office/drawing/2014/main" id="{E486429A-D2A1-4AD9-B2BF-B81E92F1C2D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50863" y="476250"/>
            <a:ext cx="11090275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16" name="Textplatzhalter 21">
            <a:extLst>
              <a:ext uri="{FF2B5EF4-FFF2-40B4-BE49-F238E27FC236}">
                <a16:creationId xmlns:a16="http://schemas.microsoft.com/office/drawing/2014/main" id="{87588176-951E-4974-A313-F0E53C0B742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436111" y="3467384"/>
            <a:ext cx="2160587" cy="1568202"/>
          </a:xfrm>
        </p:spPr>
        <p:txBody>
          <a:bodyPr/>
          <a:lstStyle>
            <a:lvl1pPr>
              <a:lnSpc>
                <a:spcPts val="1300"/>
              </a:lnSpc>
              <a:defRPr sz="1000">
                <a:solidFill>
                  <a:schemeClr val="bg1"/>
                </a:solidFill>
              </a:defRPr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sz="1000" dirty="0"/>
              <a:t>Body Small</a:t>
            </a:r>
            <a:endParaRPr lang="en-GB" dirty="0"/>
          </a:p>
        </p:txBody>
      </p:sp>
      <p:sp>
        <p:nvSpPr>
          <p:cNvPr id="17" name="Textplatzhalter 21">
            <a:extLst>
              <a:ext uri="{FF2B5EF4-FFF2-40B4-BE49-F238E27FC236}">
                <a16:creationId xmlns:a16="http://schemas.microsoft.com/office/drawing/2014/main" id="{786F5146-0EAB-41C7-8F6C-38E781DBE8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21359" y="3467384"/>
            <a:ext cx="2160587" cy="1568202"/>
          </a:xfrm>
        </p:spPr>
        <p:txBody>
          <a:bodyPr/>
          <a:lstStyle>
            <a:lvl1pPr>
              <a:lnSpc>
                <a:spcPts val="1300"/>
              </a:lnSpc>
              <a:defRPr sz="1000">
                <a:solidFill>
                  <a:schemeClr val="bg1"/>
                </a:solidFill>
              </a:defRPr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sz="1000" dirty="0"/>
              <a:t>Body Small</a:t>
            </a:r>
            <a:endParaRPr lang="en-GB" dirty="0"/>
          </a:p>
        </p:txBody>
      </p:sp>
      <p:sp>
        <p:nvSpPr>
          <p:cNvPr id="20" name="Textplatzhalter 21">
            <a:extLst>
              <a:ext uri="{FF2B5EF4-FFF2-40B4-BE49-F238E27FC236}">
                <a16:creationId xmlns:a16="http://schemas.microsoft.com/office/drawing/2014/main" id="{6FCBB309-9F01-46F3-B821-0F969BB9AF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28138" y="3465513"/>
            <a:ext cx="2160587" cy="1568202"/>
          </a:xfrm>
        </p:spPr>
        <p:txBody>
          <a:bodyPr/>
          <a:lstStyle>
            <a:lvl1pPr>
              <a:lnSpc>
                <a:spcPts val="1300"/>
              </a:lnSpc>
              <a:defRPr sz="1000">
                <a:solidFill>
                  <a:schemeClr val="bg1"/>
                </a:solidFill>
              </a:defRPr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sz="1000" dirty="0"/>
              <a:t>Body Small</a:t>
            </a:r>
            <a:endParaRPr lang="en-GB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9597412-FF54-CED5-B252-4EB07A51CF99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4241CD-D4A7-57BA-EE27-C8E20225296B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FE8FA97-AD4F-0A59-AA02-685CAC878543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4375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1255">
          <p15:clr>
            <a:srgbClr val="FBAE40"/>
          </p15:clr>
        </p15:guide>
        <p15:guide id="4" pos="2162">
          <p15:clr>
            <a:srgbClr val="FBAE40"/>
          </p15:clr>
        </p15:guide>
        <p15:guide id="5" pos="4883">
          <p15:clr>
            <a:srgbClr val="FBAE40"/>
          </p15:clr>
        </p15:guide>
        <p15:guide id="7" pos="6720">
          <p15:clr>
            <a:srgbClr val="FBAE40"/>
          </p15:clr>
        </p15:guide>
        <p15:guide id="9" pos="3069">
          <p15:clr>
            <a:srgbClr val="FBAE40"/>
          </p15:clr>
        </p15:guide>
        <p15:guide id="10" pos="5813">
          <p15:clr>
            <a:srgbClr val="FBAE40"/>
          </p15:clr>
        </p15:guide>
        <p15:guide id="11" orient="horz" pos="2069" userDrawn="1">
          <p15:clr>
            <a:srgbClr val="FBAE40"/>
          </p15:clr>
        </p15:guide>
        <p15:guide id="12" orient="horz" pos="2183" userDrawn="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40F18FF5-BD15-4552-95EA-E864BC21B8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28"/>
          <a:stretch/>
        </p:blipFill>
        <p:spPr>
          <a:xfrm>
            <a:off x="7027200" y="1834680"/>
            <a:ext cx="5201174" cy="4401338"/>
          </a:xfrm>
          <a:prstGeom prst="rect">
            <a:avLst/>
          </a:prstGeom>
        </p:spPr>
      </p:pic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E766C15D-6216-4874-91CC-23F00A9AB7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0863" y="1844675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  <a:lvl3pPr>
              <a:defRPr sz="1000"/>
            </a:lvl3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3" name="Textplatzhalter 21">
            <a:extLst>
              <a:ext uri="{FF2B5EF4-FFF2-40B4-BE49-F238E27FC236}">
                <a16:creationId xmlns:a16="http://schemas.microsoft.com/office/drawing/2014/main" id="{7649514C-598C-4D29-84BA-4FED141C49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3290731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4" name="Textplatzhalter 21">
            <a:extLst>
              <a:ext uri="{FF2B5EF4-FFF2-40B4-BE49-F238E27FC236}">
                <a16:creationId xmlns:a16="http://schemas.microsoft.com/office/drawing/2014/main" id="{344C76EF-A027-4EDB-B53A-E41F03D6AC0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36938" y="1844675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5" name="Textplatzhalter 21">
            <a:extLst>
              <a:ext uri="{FF2B5EF4-FFF2-40B4-BE49-F238E27FC236}">
                <a16:creationId xmlns:a16="http://schemas.microsoft.com/office/drawing/2014/main" id="{0AB965AE-9894-44EE-8689-6A399D32167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36938" y="3290731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6" name="Textplatzhalter 21">
            <a:extLst>
              <a:ext uri="{FF2B5EF4-FFF2-40B4-BE49-F238E27FC236}">
                <a16:creationId xmlns:a16="http://schemas.microsoft.com/office/drawing/2014/main" id="{A78C018E-CECC-4911-8283-FD4D0286B3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23013" y="1844675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7" name="Textplatzhalter 21">
            <a:extLst>
              <a:ext uri="{FF2B5EF4-FFF2-40B4-BE49-F238E27FC236}">
                <a16:creationId xmlns:a16="http://schemas.microsoft.com/office/drawing/2014/main" id="{BC1A3CE7-F012-443F-8E68-68E005F3236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3013" y="3290731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8" name="Textplatzhalter 21">
            <a:extLst>
              <a:ext uri="{FF2B5EF4-FFF2-40B4-BE49-F238E27FC236}">
                <a16:creationId xmlns:a16="http://schemas.microsoft.com/office/drawing/2014/main" id="{03E4E083-2762-4087-AE18-155E5C34DE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91624" y="1844675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29" name="Textplatzhalter 21">
            <a:extLst>
              <a:ext uri="{FF2B5EF4-FFF2-40B4-BE49-F238E27FC236}">
                <a16:creationId xmlns:a16="http://schemas.microsoft.com/office/drawing/2014/main" id="{7EFC12E2-498B-4E19-AFAB-5D6A90A9338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191624" y="3290731"/>
            <a:ext cx="2448000" cy="1368000"/>
          </a:xfrm>
        </p:spPr>
        <p:txBody>
          <a:bodyPr/>
          <a:lstStyle>
            <a:lvl1pPr>
              <a:lnSpc>
                <a:spcPts val="1300"/>
              </a:lnSpc>
              <a:defRPr sz="1000"/>
            </a:lvl1pPr>
            <a:lvl2pPr>
              <a:lnSpc>
                <a:spcPts val="1300"/>
              </a:lnSpc>
              <a:spcAft>
                <a:spcPts val="0"/>
              </a:spcAft>
              <a:defRPr sz="1000"/>
            </a:lvl2pPr>
          </a:lstStyle>
          <a:p>
            <a:pPr lvl="0"/>
            <a:r>
              <a:rPr lang="en-GB" dirty="0"/>
              <a:t>Body Small</a:t>
            </a:r>
          </a:p>
          <a:p>
            <a:pPr lvl="1"/>
            <a:r>
              <a:rPr lang="en-GB" dirty="0"/>
              <a:t>Body Small</a:t>
            </a:r>
          </a:p>
        </p:txBody>
      </p:sp>
      <p:sp>
        <p:nvSpPr>
          <p:cNvPr id="36" name="Textplatzhalter 3">
            <a:extLst>
              <a:ext uri="{FF2B5EF4-FFF2-40B4-BE49-F238E27FC236}">
                <a16:creationId xmlns:a16="http://schemas.microsoft.com/office/drawing/2014/main" id="{0CD56F32-C78E-4C5B-A6CE-267D4EED0EB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50863" y="476250"/>
            <a:ext cx="1108233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9F03E41-7F62-EEBE-D78C-599A01CD89E5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1A4F6E3-1E75-9C40-64C3-9BF0AC3202B5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E46AB8B-D4B7-EC0A-F644-F466443EFE53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6652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1890">
          <p15:clr>
            <a:srgbClr val="A4A3A4"/>
          </p15:clr>
        </p15:guide>
        <p15:guide id="4" pos="2162">
          <p15:clr>
            <a:srgbClr val="A4A3A4"/>
          </p15:clr>
        </p15:guide>
        <p15:guide id="5" pos="5518">
          <p15:clr>
            <a:srgbClr val="A4A3A4"/>
          </p15:clr>
        </p15:guide>
        <p15:guide id="6" pos="5790">
          <p15:clr>
            <a:srgbClr val="A4A3A4"/>
          </p15:clr>
        </p15:guide>
        <p15:guide id="7" pos="6675">
          <p15:clr>
            <a:srgbClr val="FBAE40"/>
          </p15:clr>
        </p15:guide>
        <p15:guide id="9" orient="horz" pos="2069" userDrawn="1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36269E1-CE34-4329-9BA8-F465E11B40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0864" y="1844675"/>
            <a:ext cx="11098212" cy="4213225"/>
          </a:xfrm>
        </p:spPr>
        <p:txBody>
          <a:bodyPr numCol="2" spcCol="432000"/>
          <a:lstStyle>
            <a:lvl1pPr>
              <a:lnSpc>
                <a:spcPts val="1800"/>
              </a:lnSpc>
              <a:spcAft>
                <a:spcPts val="567"/>
              </a:spcAft>
              <a:defRPr sz="1200">
                <a:solidFill>
                  <a:schemeClr val="bg1"/>
                </a:solidFill>
              </a:defRPr>
            </a:lvl1pPr>
            <a:lvl3pPr marL="0" indent="0">
              <a:lnSpc>
                <a:spcPts val="1300"/>
              </a:lnSpc>
              <a:buNone/>
              <a:defRPr sz="1000"/>
            </a:lvl3pPr>
          </a:lstStyle>
          <a:p>
            <a:pPr lvl="0"/>
            <a:r>
              <a:rPr lang="en-GB" dirty="0"/>
              <a:t>Body</a:t>
            </a:r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1A5A9E89-0B57-4A8F-B442-86CDB98B8E8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5" y="476250"/>
            <a:ext cx="11086304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C604E74-03D7-4CB8-342C-22F65DCDADAB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D9246CA-766C-EE8D-1D0D-89D0B8E0692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6CC16CD1-6677-006E-3E1D-25421482D6D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8832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339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hart/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D8CFC8E-444F-4167-9925-9641458DC0EE}"/>
              </a:ext>
            </a:extLst>
          </p:cNvPr>
          <p:cNvSpPr/>
          <p:nvPr userDrawn="1"/>
        </p:nvSpPr>
        <p:spPr>
          <a:xfrm>
            <a:off x="6096000" y="1"/>
            <a:ext cx="6096000" cy="6237287"/>
          </a:xfrm>
          <a:prstGeom prst="rect">
            <a:avLst/>
          </a:prstGeom>
          <a:solidFill>
            <a:srgbClr val="EFEE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6E28444A-4F5C-42D4-87EF-C053D8325D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64313" y="476250"/>
            <a:ext cx="5076825" cy="539750"/>
          </a:xfrm>
        </p:spPr>
        <p:txBody>
          <a:bodyPr tIns="36000" bIns="0" anchor="t" anchorCtr="0"/>
          <a:lstStyle>
            <a:lvl1pPr>
              <a:lnSpc>
                <a:spcPts val="1800"/>
              </a:lnSpc>
              <a:defRPr sz="1200">
                <a:solidFill>
                  <a:srgbClr val="001489"/>
                </a:solidFill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8" name="Inhaltsplatzhalter 9">
            <a:extLst>
              <a:ext uri="{FF2B5EF4-FFF2-40B4-BE49-F238E27FC236}">
                <a16:creationId xmlns:a16="http://schemas.microsoft.com/office/drawing/2014/main" id="{0E76680B-9EB1-4E08-B83A-A7C94AD5372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50862" y="1844675"/>
            <a:ext cx="5076824" cy="42132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C2750B99-3797-4EEA-9B72-2399546FE3D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0862" y="476250"/>
            <a:ext cx="5076034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0DEC467-9D45-CF75-4CF1-99C3A14FB1F4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0737736-19DF-2300-BCB4-1EC52CFB43E7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E387233-ED2C-2EB1-88CD-BBBB300B010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2054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4135">
          <p15:clr>
            <a:srgbClr val="FBAE40"/>
          </p15:clr>
        </p15:guide>
        <p15:guide id="7" pos="3545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/tab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D8CFC8E-444F-4167-9925-9641458DC0EE}"/>
              </a:ext>
            </a:extLst>
          </p:cNvPr>
          <p:cNvSpPr/>
          <p:nvPr userDrawn="1"/>
        </p:nvSpPr>
        <p:spPr>
          <a:xfrm>
            <a:off x="0" y="-1587"/>
            <a:ext cx="6096000" cy="6238875"/>
          </a:xfrm>
          <a:prstGeom prst="rect">
            <a:avLst/>
          </a:prstGeom>
          <a:solidFill>
            <a:srgbClr val="EFEE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8" name="Textplatzhalter 8">
            <a:extLst>
              <a:ext uri="{FF2B5EF4-FFF2-40B4-BE49-F238E27FC236}">
                <a16:creationId xmlns:a16="http://schemas.microsoft.com/office/drawing/2014/main" id="{64730BBC-19C1-4B91-9742-5C94E42288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64" y="476250"/>
            <a:ext cx="5329237" cy="539750"/>
          </a:xfrm>
        </p:spPr>
        <p:txBody>
          <a:bodyPr tIns="36000" bIns="0" anchor="t" anchorCtr="0"/>
          <a:lstStyle>
            <a:lvl1pPr>
              <a:lnSpc>
                <a:spcPts val="1800"/>
              </a:lnSpc>
              <a:defRPr sz="1200">
                <a:solidFill>
                  <a:srgbClr val="001489"/>
                </a:solidFill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803A19F0-E183-4975-B4B5-CA4C1C4A4BB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564312" y="1844675"/>
            <a:ext cx="5076825" cy="39608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B4126EA0-63D9-4124-BFFF-A10F4301011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64311" y="476250"/>
            <a:ext cx="5076825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2354CD9-99AE-0B82-0C71-4686CF254001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B4ADE4B-9D62-A70A-A32D-9A60F7CE93D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8377196-52A8-BE94-449A-93071BA659C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32310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4135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/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D8CFC8E-444F-4167-9925-9641458DC0EE}"/>
              </a:ext>
            </a:extLst>
          </p:cNvPr>
          <p:cNvSpPr/>
          <p:nvPr userDrawn="1"/>
        </p:nvSpPr>
        <p:spPr>
          <a:xfrm>
            <a:off x="0" y="1"/>
            <a:ext cx="12192000" cy="6237287"/>
          </a:xfrm>
          <a:prstGeom prst="rect">
            <a:avLst/>
          </a:prstGeom>
          <a:solidFill>
            <a:srgbClr val="EFEE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8" name="Textplatzhalter 8">
            <a:extLst>
              <a:ext uri="{FF2B5EF4-FFF2-40B4-BE49-F238E27FC236}">
                <a16:creationId xmlns:a16="http://schemas.microsoft.com/office/drawing/2014/main" id="{64730BBC-19C1-4B91-9742-5C94E42288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0862" y="1268413"/>
            <a:ext cx="11098213" cy="576262"/>
          </a:xfrm>
        </p:spPr>
        <p:txBody>
          <a:bodyPr tIns="0" bIns="0" anchor="t" anchorCtr="0"/>
          <a:lstStyle>
            <a:lvl1pPr>
              <a:lnSpc>
                <a:spcPts val="1800"/>
              </a:lnSpc>
              <a:defRPr sz="1200">
                <a:solidFill>
                  <a:srgbClr val="001489"/>
                </a:solidFill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E8B57A0-A0F2-FBB8-CE30-D4A1623F0515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D45DAB0-2C87-3987-F082-F5B6DD2710C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EC20DC-0609-9319-B007-31780FBC673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Textplatzhalter 3">
            <a:extLst>
              <a:ext uri="{FF2B5EF4-FFF2-40B4-BE49-F238E27FC236}">
                <a16:creationId xmlns:a16="http://schemas.microsoft.com/office/drawing/2014/main" id="{75A5C712-F5FF-76C4-9134-4BA1F78D0A3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0865" y="476250"/>
            <a:ext cx="11086304" cy="792163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rgbClr val="001489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rgbClr val="001489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1603705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799" userDrawn="1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/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D8CFC8E-444F-4167-9925-9641458DC0EE}"/>
              </a:ext>
            </a:extLst>
          </p:cNvPr>
          <p:cNvSpPr/>
          <p:nvPr userDrawn="1"/>
        </p:nvSpPr>
        <p:spPr>
          <a:xfrm>
            <a:off x="0" y="1"/>
            <a:ext cx="12192000" cy="6237287"/>
          </a:xfrm>
          <a:prstGeom prst="rect">
            <a:avLst/>
          </a:prstGeom>
          <a:solidFill>
            <a:srgbClr val="EFEE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2EFCD4-93FD-40ED-9E1C-143E763A01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1489"/>
                </a:solidFill>
              </a:defRPr>
            </a:lvl1pPr>
          </a:lstStyle>
          <a:p>
            <a:pPr lvl="0"/>
            <a:r>
              <a:rPr lang="en-GB" dirty="0"/>
              <a:t>Main Heading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05322D1-2872-6B47-5975-E8A8685D4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7C9B9ED-6164-6FEC-DB13-929400EB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F8E01A-9D24-92C8-EAC6-293F3CA8D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66242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120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pictur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A08F171-FB26-4A18-91B9-05B34E12C84B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Bildplatzhalter 21">
            <a:extLst>
              <a:ext uri="{FF2B5EF4-FFF2-40B4-BE49-F238E27FC236}">
                <a16:creationId xmlns:a16="http://schemas.microsoft.com/office/drawing/2014/main" id="{7ADCF5A4-08F2-4E8B-822B-4B076CEA62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6096000" cy="6237288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ED4A70E2-B093-48B9-8335-98B3DDC2BD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27799" y="476250"/>
            <a:ext cx="5121275" cy="5653088"/>
          </a:xfrm>
        </p:spPr>
        <p:txBody>
          <a:bodyPr tIns="36000" anchor="t" anchorCtr="0"/>
          <a:lstStyle>
            <a:lvl1pPr marL="622800" indent="-622800">
              <a:lnSpc>
                <a:spcPts val="1900"/>
              </a:lnSpc>
              <a:spcBef>
                <a:spcPts val="0"/>
              </a:spcBef>
              <a:spcAft>
                <a:spcPts val="3200"/>
              </a:spcAft>
              <a:buFont typeface="+mj-lt"/>
              <a:buAutoNum type="arabicPlain"/>
              <a:defRPr sz="1600"/>
            </a:lvl1pPr>
          </a:lstStyle>
          <a:p>
            <a:pPr lvl="0"/>
            <a:r>
              <a:rPr lang="en-GB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6009804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846">
          <p15:clr>
            <a:srgbClr val="FBAE40"/>
          </p15:clr>
        </p15:guide>
        <p15:guide id="4" pos="411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3524EA-1148-4C51-B837-85C5287A96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1844674"/>
            <a:ext cx="11090275" cy="4392613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749AE86-5BF3-4509-B5E2-683BF09878C2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2096DFEC-89DD-4AC6-95E6-89D983CCC77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8233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9352292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3524EA-1148-4C51-B837-85C5287A96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1844675"/>
            <a:ext cx="5329237" cy="4392613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BA39D54-0017-43C0-B7BD-E1619B7C9B62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AA12EF87-952E-47E8-97E2-A2D2CFA0E90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311900" y="1844675"/>
            <a:ext cx="5329238" cy="4392613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4FA67F4E-6070-4D31-9F11-9FE1CD817C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476250"/>
            <a:ext cx="1108233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33041597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203524EA-1148-4C51-B837-85C5287A968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2" y="1844675"/>
            <a:ext cx="3457576" cy="4392612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1EE0159-1151-488F-A0C1-208DF77FF7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1E39956-096A-43A9-98B2-A20000E35804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DD003A1B-ECE2-407F-9C70-4B629CB7D1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 dirty="0"/>
              <a:t>Presentation title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1F51070-6E73-4B27-A487-97228749A6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Inhaltsplatzhalter 9">
            <a:extLst>
              <a:ext uri="{FF2B5EF4-FFF2-40B4-BE49-F238E27FC236}">
                <a16:creationId xmlns:a16="http://schemas.microsoft.com/office/drawing/2014/main" id="{AA12EF87-952E-47E8-97E2-A2D2CFA0E90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367212" y="1844674"/>
            <a:ext cx="3457576" cy="4392613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6" name="Inhaltsplatzhalter 9">
            <a:extLst>
              <a:ext uri="{FF2B5EF4-FFF2-40B4-BE49-F238E27FC236}">
                <a16:creationId xmlns:a16="http://schemas.microsoft.com/office/drawing/2014/main" id="{26BBA3E8-6154-43C6-8160-90897BE9971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183562" y="1844675"/>
            <a:ext cx="3457576" cy="4392612"/>
          </a:xfrm>
        </p:spPr>
        <p:txBody>
          <a:bodyPr/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99024D5F-D74E-4FB2-B7B5-EF78C0CBB6E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0862" y="476250"/>
            <a:ext cx="11082337" cy="1103312"/>
          </a:xfrm>
        </p:spPr>
        <p:txBody>
          <a:bodyPr/>
          <a:lstStyle>
            <a:lvl1pPr>
              <a:lnSpc>
                <a:spcPts val="3300"/>
              </a:lnSpc>
              <a:spcAft>
                <a:spcPts val="700"/>
              </a:spcAft>
              <a:defRPr sz="25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GB" dirty="0"/>
              <a:t>Main Heading</a:t>
            </a:r>
          </a:p>
          <a:p>
            <a:pPr lvl="1"/>
            <a:r>
              <a:rPr lang="en-GB" dirty="0"/>
              <a:t>Sub-Heading</a:t>
            </a:r>
          </a:p>
        </p:txBody>
      </p:sp>
    </p:spTree>
    <p:extLst>
      <p:ext uri="{BB962C8B-B14F-4D97-AF65-F5344CB8AC3E}">
        <p14:creationId xmlns:p14="http://schemas.microsoft.com/office/powerpoint/2010/main" val="2893339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51">
          <p15:clr>
            <a:srgbClr val="A4A3A4"/>
          </p15:clr>
        </p15:guide>
        <p15:guide id="3" pos="2525">
          <p15:clr>
            <a:srgbClr val="A4A3A4"/>
          </p15:clr>
        </p15:guide>
        <p15:guide id="4" pos="4929">
          <p15:clr>
            <a:srgbClr val="A4A3A4"/>
          </p15:clr>
        </p15:guide>
        <p15:guide id="5" pos="5155">
          <p15:clr>
            <a:srgbClr val="A4A3A4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49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5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29" Type="http://schemas.openxmlformats.org/officeDocument/2006/relationships/theme" Target="../theme/theme2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2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51.xml"/><Relationship Id="rId28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50.xml"/><Relationship Id="rId27" Type="http://schemas.openxmlformats.org/officeDocument/2006/relationships/slideLayout" Target="../slideLayouts/slideLayout55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BB907FC-8EEA-4706-98EB-1F20D0D83E28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550863" y="476250"/>
            <a:ext cx="11089484" cy="104842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Main Heading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BCB51EB-182E-4020-8D86-3EF8848E6CB1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550863" y="1844674"/>
            <a:ext cx="11090275" cy="43973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  <a:p>
            <a:pPr marL="719982" marR="0" lvl="5" indent="-179996" algn="l" defTabSz="685783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567"/>
              </a:spcAft>
              <a:buClrTx/>
              <a:buSzTx/>
              <a:buFont typeface="Verlag Office" pitchFamily="2" charset="0"/>
              <a:buChar char="&gt;"/>
              <a:tabLst/>
              <a:defRPr/>
            </a:pPr>
            <a:r>
              <a:rPr lang="en-GB" dirty="0"/>
              <a:t>List item</a:t>
            </a:r>
          </a:p>
          <a:p>
            <a:pPr lvl="6"/>
            <a:r>
              <a:rPr lang="en-GB" dirty="0"/>
              <a:t>List item</a:t>
            </a:r>
          </a:p>
          <a:p>
            <a:pPr lvl="7"/>
            <a:r>
              <a:rPr lang="en-GB" dirty="0"/>
              <a:t>List item</a:t>
            </a:r>
          </a:p>
          <a:p>
            <a:pPr lvl="8"/>
            <a:r>
              <a:rPr lang="en-GB" dirty="0"/>
              <a:t>List item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B66F5F-246B-41C3-A7EF-74B5848C435E}"/>
              </a:ext>
            </a:extLst>
          </p:cNvPr>
          <p:cNvSpPr>
            <a:spLocks noGrp="1"/>
          </p:cNvSpPr>
          <p:nvPr>
            <p:ph type="dt" sz="half" idx="2"/>
          </p:nvPr>
        </p:nvSpPr>
        <p:spPr bwMode="gray">
          <a:xfrm>
            <a:off x="263525" y="6490495"/>
            <a:ext cx="799976" cy="18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lnSpc>
                <a:spcPts val="1100"/>
              </a:lnSpc>
              <a:spcAft>
                <a:spcPts val="0"/>
              </a:spcAft>
              <a:defRPr sz="800">
                <a:solidFill>
                  <a:schemeClr val="tx1"/>
                </a:solidFill>
              </a:defRPr>
            </a:lvl1pPr>
          </a:lstStyle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7469D3-D758-4D66-B52B-335D0B004E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065868" y="6488805"/>
            <a:ext cx="3164775" cy="18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lnSpc>
                <a:spcPts val="1100"/>
              </a:lnSpc>
              <a:spcAft>
                <a:spcPts val="0"/>
              </a:spcAft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title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6B6E1BC-0BF1-4586-8DE0-316908CCD9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41137" y="6488116"/>
            <a:ext cx="287337" cy="18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lnSpc>
                <a:spcPts val="1100"/>
              </a:lnSpc>
              <a:spcAft>
                <a:spcPts val="0"/>
              </a:spcAft>
              <a:defRPr sz="800">
                <a:solidFill>
                  <a:schemeClr val="tx1"/>
                </a:solidFill>
              </a:defRPr>
            </a:lvl1pPr>
          </a:lstStyle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jb_classification">
            <a:extLst>
              <a:ext uri="{FF2B5EF4-FFF2-40B4-BE49-F238E27FC236}">
                <a16:creationId xmlns:a16="http://schemas.microsoft.com/office/drawing/2014/main" id="{72A75FDB-04E2-40DE-AE58-471F502E8AE9}"/>
              </a:ext>
            </a:extLst>
          </p:cNvPr>
          <p:cNvSpPr txBox="1"/>
          <p:nvPr userDrawn="1"/>
        </p:nvSpPr>
        <p:spPr bwMode="gray">
          <a:xfrm>
            <a:off x="9209122" y="6490495"/>
            <a:ext cx="2432016" cy="180000"/>
          </a:xfrm>
          <a:prstGeom prst="rect">
            <a:avLst/>
          </a:prstGeom>
          <a:noFill/>
        </p:spPr>
        <p:txBody>
          <a:bodyPr wrap="square" lIns="0" tIns="0" rIns="36000" bIns="0" rtlCol="0" anchor="t" anchorCtr="0">
            <a:noAutofit/>
          </a:bodyPr>
          <a:lstStyle/>
          <a:p>
            <a:pPr algn="r">
              <a:lnSpc>
                <a:spcPts val="1100"/>
              </a:lnSpc>
              <a:spcAft>
                <a:spcPts val="0"/>
              </a:spcAft>
            </a:pPr>
            <a:r>
              <a:rPr lang="en-GB" sz="800">
                <a:solidFill>
                  <a:schemeClr val="tx1"/>
                </a:solidFill>
              </a:rPr>
              <a:t> </a:t>
            </a:r>
            <a:endParaRPr lang="en-GB" sz="800" dirty="0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4172861-9484-7599-1D9A-26D4BE09EB44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523" y="6437794"/>
            <a:ext cx="796954" cy="21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262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  <p:sldLayoutId id="2147483796" r:id="rId18"/>
    <p:sldLayoutId id="2147483797" r:id="rId19"/>
    <p:sldLayoutId id="2147483756" r:id="rId20"/>
    <p:sldLayoutId id="2147483757" r:id="rId21"/>
    <p:sldLayoutId id="2147483758" r:id="rId22"/>
    <p:sldLayoutId id="2147483759" r:id="rId23"/>
    <p:sldLayoutId id="2147483760" r:id="rId24"/>
    <p:sldLayoutId id="2147483761" r:id="rId25"/>
    <p:sldLayoutId id="2147483762" r:id="rId26"/>
    <p:sldLayoutId id="2147483763" r:id="rId27"/>
    <p:sldLayoutId id="2147483795" r:id="rId28"/>
  </p:sldLayoutIdLst>
  <p:hf hdr="0"/>
  <p:txStyles>
    <p:titleStyle>
      <a:lvl1pPr algn="l" defTabSz="685800" rtl="0" eaLnBrk="1" latinLnBrk="0" hangingPunct="1">
        <a:lnSpc>
          <a:spcPts val="3300"/>
        </a:lnSpc>
        <a:spcBef>
          <a:spcPct val="0"/>
        </a:spcBef>
        <a:buNone/>
        <a:defRPr sz="2500" kern="1200" cap="none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Arial" panose="020B0604020202020204" pitchFamily="34" charset="0"/>
        <a:buNone/>
        <a:defRPr sz="1400" kern="1200" cap="none" baseline="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26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indent="0" algn="l" defTabSz="685800" rtl="0" eaLnBrk="1" latinLnBrk="0" hangingPunct="1">
        <a:lnSpc>
          <a:spcPts val="2000"/>
        </a:lnSpc>
        <a:spcBef>
          <a:spcPts val="0"/>
        </a:spcBef>
        <a:spcAft>
          <a:spcPts val="567"/>
        </a:spcAft>
        <a:buFont typeface="Arial" panose="020B0604020202020204" pitchFamily="34" charset="0"/>
        <a:buNone/>
        <a:defRPr sz="1400" kern="1200" cap="none" baseline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26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47" userDrawn="1">
          <p15:clr>
            <a:srgbClr val="F26B43"/>
          </p15:clr>
        </p15:guide>
        <p15:guide id="2" pos="7333" userDrawn="1">
          <p15:clr>
            <a:srgbClr val="F26B43"/>
          </p15:clr>
        </p15:guide>
        <p15:guide id="3" orient="horz" pos="300" userDrawn="1">
          <p15:clr>
            <a:srgbClr val="F26B43"/>
          </p15:clr>
        </p15:guide>
        <p15:guide id="7" pos="3976">
          <p15:clr>
            <a:srgbClr val="A4A3A4"/>
          </p15:clr>
        </p15:guide>
        <p15:guide id="8" pos="3704">
          <p15:clr>
            <a:srgbClr val="A4A3A4"/>
          </p15:clr>
        </p15:guide>
        <p15:guide id="17" orient="horz" pos="4088" userDrawn="1">
          <p15:clr>
            <a:srgbClr val="FBAE40"/>
          </p15:clr>
        </p15:guide>
        <p15:guide id="23" pos="3840">
          <p15:clr>
            <a:srgbClr val="A4A3A4"/>
          </p15:clr>
        </p15:guide>
        <p15:guide id="27" orient="horz" pos="1162" userDrawn="1">
          <p15:clr>
            <a:srgbClr val="FBAE40"/>
          </p15:clr>
        </p15:guide>
        <p15:guide id="28" pos="166" userDrawn="1">
          <p15:clr>
            <a:srgbClr val="A4A3A4"/>
          </p15:clr>
        </p15:guide>
        <p15:guide id="29" pos="7514" userDrawn="1">
          <p15:clr>
            <a:srgbClr val="A4A3A4"/>
          </p15:clr>
        </p15:guide>
        <p15:guide id="30" orient="horz" pos="392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>
            <a:extLst>
              <a:ext uri="{FF2B5EF4-FFF2-40B4-BE49-F238E27FC236}">
                <a16:creationId xmlns:a16="http://schemas.microsoft.com/office/drawing/2014/main" id="{A2747B3F-0A8D-48C3-AB2E-773E5DD753F9}"/>
              </a:ext>
            </a:extLst>
          </p:cNvPr>
          <p:cNvSpPr/>
          <p:nvPr userDrawn="1"/>
        </p:nvSpPr>
        <p:spPr>
          <a:xfrm>
            <a:off x="0" y="1"/>
            <a:ext cx="12192000" cy="6237287"/>
          </a:xfrm>
          <a:prstGeom prst="rect">
            <a:avLst/>
          </a:prstGeom>
          <a:solidFill>
            <a:srgbClr val="141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endParaRPr lang="en-GB" dirty="0" err="1"/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BB907FC-8EEA-4706-98EB-1F20D0D83E28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551654" y="476250"/>
            <a:ext cx="11089484" cy="104842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Main Heading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BCB51EB-182E-4020-8D86-3EF8848E6CB1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550863" y="1844675"/>
            <a:ext cx="11090275" cy="42132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Main Title</a:t>
            </a:r>
          </a:p>
          <a:p>
            <a:pPr lvl="1"/>
            <a:r>
              <a:rPr lang="en-GB" dirty="0"/>
              <a:t>Body</a:t>
            </a:r>
          </a:p>
          <a:p>
            <a:pPr lvl="2"/>
            <a:r>
              <a:rPr lang="en-GB" dirty="0"/>
              <a:t>List item</a:t>
            </a:r>
          </a:p>
          <a:p>
            <a:pPr lvl="3"/>
            <a:r>
              <a:rPr lang="en-GB" dirty="0"/>
              <a:t>List item</a:t>
            </a:r>
          </a:p>
          <a:p>
            <a:pPr lvl="4"/>
            <a:r>
              <a:rPr lang="en-GB" dirty="0"/>
              <a:t>List item</a:t>
            </a:r>
          </a:p>
          <a:p>
            <a:pPr marL="719982" marR="0" lvl="5" indent="-179996" algn="l" defTabSz="685783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567"/>
              </a:spcAft>
              <a:buClrTx/>
              <a:buSzTx/>
              <a:buFont typeface="Verlag Office" pitchFamily="2" charset="0"/>
              <a:buChar char="&gt;"/>
              <a:tabLst/>
              <a:defRPr/>
            </a:pPr>
            <a:r>
              <a:rPr lang="en-GB" dirty="0"/>
              <a:t>List item</a:t>
            </a:r>
          </a:p>
          <a:p>
            <a:pPr lvl="6"/>
            <a:r>
              <a:rPr lang="en-GB" dirty="0"/>
              <a:t>List item</a:t>
            </a:r>
          </a:p>
          <a:p>
            <a:pPr lvl="7"/>
            <a:r>
              <a:rPr lang="en-GB" dirty="0"/>
              <a:t>List item</a:t>
            </a:r>
          </a:p>
          <a:p>
            <a:pPr lvl="8"/>
            <a:r>
              <a:rPr lang="en-GB" dirty="0"/>
              <a:t>List item</a:t>
            </a:r>
          </a:p>
        </p:txBody>
      </p:sp>
      <p:sp>
        <p:nvSpPr>
          <p:cNvPr id="29" name="Datumsplatzhalter 3">
            <a:extLst>
              <a:ext uri="{FF2B5EF4-FFF2-40B4-BE49-F238E27FC236}">
                <a16:creationId xmlns:a16="http://schemas.microsoft.com/office/drawing/2014/main" id="{D4CED9C2-1B3A-AEFE-239C-2394C25B0C08}"/>
              </a:ext>
            </a:extLst>
          </p:cNvPr>
          <p:cNvSpPr>
            <a:spLocks noGrp="1"/>
          </p:cNvSpPr>
          <p:nvPr>
            <p:ph type="dt" sz="half" idx="2"/>
          </p:nvPr>
        </p:nvSpPr>
        <p:spPr bwMode="gray">
          <a:xfrm>
            <a:off x="263525" y="6490495"/>
            <a:ext cx="799976" cy="18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lnSpc>
                <a:spcPts val="1100"/>
              </a:lnSpc>
              <a:spcAft>
                <a:spcPts val="0"/>
              </a:spcAft>
              <a:defRPr sz="800">
                <a:solidFill>
                  <a:schemeClr val="tx1"/>
                </a:solidFill>
              </a:defRPr>
            </a:lvl1pPr>
          </a:lstStyle>
          <a:p>
            <a:fld id="{FD32B952-E633-4110-9640-C5C4BAE1CF4E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30" name="Fußzeilenplatzhalter 4">
            <a:extLst>
              <a:ext uri="{FF2B5EF4-FFF2-40B4-BE49-F238E27FC236}">
                <a16:creationId xmlns:a16="http://schemas.microsoft.com/office/drawing/2014/main" id="{BA2B2E69-1558-1592-C15C-3262B227A2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065868" y="6488805"/>
            <a:ext cx="3164775" cy="18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lnSpc>
                <a:spcPts val="1100"/>
              </a:lnSpc>
              <a:spcAft>
                <a:spcPts val="0"/>
              </a:spcAft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title</a:t>
            </a:r>
          </a:p>
        </p:txBody>
      </p:sp>
      <p:sp>
        <p:nvSpPr>
          <p:cNvPr id="31" name="Foliennummernplatzhalter 5">
            <a:extLst>
              <a:ext uri="{FF2B5EF4-FFF2-40B4-BE49-F238E27FC236}">
                <a16:creationId xmlns:a16="http://schemas.microsoft.com/office/drawing/2014/main" id="{04E7DD68-E297-F55E-AE23-336E112AE7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641137" y="6488116"/>
            <a:ext cx="287337" cy="18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lnSpc>
                <a:spcPts val="1100"/>
              </a:lnSpc>
              <a:spcAft>
                <a:spcPts val="0"/>
              </a:spcAft>
              <a:defRPr sz="800">
                <a:solidFill>
                  <a:schemeClr val="tx1"/>
                </a:solidFill>
              </a:defRPr>
            </a:lvl1pPr>
          </a:lstStyle>
          <a:p>
            <a:fld id="{0A6ABA92-B65E-42F5-BB28-73DA50746AE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2" name="jb_classification">
            <a:extLst>
              <a:ext uri="{FF2B5EF4-FFF2-40B4-BE49-F238E27FC236}">
                <a16:creationId xmlns:a16="http://schemas.microsoft.com/office/drawing/2014/main" id="{D8163A7B-3F97-5056-D9F1-0BBEFDAA7F2F}"/>
              </a:ext>
            </a:extLst>
          </p:cNvPr>
          <p:cNvSpPr txBox="1"/>
          <p:nvPr userDrawn="1"/>
        </p:nvSpPr>
        <p:spPr bwMode="gray">
          <a:xfrm>
            <a:off x="9209122" y="6490495"/>
            <a:ext cx="2432016" cy="180000"/>
          </a:xfrm>
          <a:prstGeom prst="rect">
            <a:avLst/>
          </a:prstGeom>
          <a:noFill/>
        </p:spPr>
        <p:txBody>
          <a:bodyPr wrap="square" lIns="0" tIns="0" rIns="36000" bIns="0" rtlCol="0" anchor="t" anchorCtr="0">
            <a:noAutofit/>
          </a:bodyPr>
          <a:lstStyle/>
          <a:p>
            <a:pPr algn="r">
              <a:lnSpc>
                <a:spcPts val="1100"/>
              </a:lnSpc>
              <a:spcAft>
                <a:spcPts val="0"/>
              </a:spcAft>
            </a:pPr>
            <a:r>
              <a:rPr lang="en-GB" sz="800">
                <a:solidFill>
                  <a:schemeClr val="tx1"/>
                </a:solidFill>
              </a:rPr>
              <a:t> </a:t>
            </a:r>
            <a:endParaRPr lang="en-GB" sz="800" dirty="0">
              <a:solidFill>
                <a:schemeClr val="tx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13121DE-E316-47FA-9AB5-644DF3D929C5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523" y="6437794"/>
            <a:ext cx="796954" cy="21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47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91" r:id="rId10"/>
    <p:sldLayoutId id="2147483792" r:id="rId11"/>
    <p:sldLayoutId id="2147483793" r:id="rId12"/>
    <p:sldLayoutId id="2147483798" r:id="rId13"/>
    <p:sldLayoutId id="2147483799" r:id="rId14"/>
    <p:sldLayoutId id="2147483775" r:id="rId15"/>
    <p:sldLayoutId id="2147483776" r:id="rId16"/>
    <p:sldLayoutId id="2147483777" r:id="rId17"/>
    <p:sldLayoutId id="2147483778" r:id="rId18"/>
    <p:sldLayoutId id="2147483779" r:id="rId19"/>
    <p:sldLayoutId id="2147483783" r:id="rId20"/>
    <p:sldLayoutId id="2147483784" r:id="rId21"/>
    <p:sldLayoutId id="2147483785" r:id="rId22"/>
    <p:sldLayoutId id="2147483786" r:id="rId23"/>
    <p:sldLayoutId id="2147483787" r:id="rId24"/>
    <p:sldLayoutId id="2147483788" r:id="rId25"/>
    <p:sldLayoutId id="2147483789" r:id="rId26"/>
    <p:sldLayoutId id="2147483790" r:id="rId27"/>
    <p:sldLayoutId id="2147483794" r:id="rId28"/>
  </p:sldLayoutIdLst>
  <p:hf hdr="0"/>
  <p:txStyles>
    <p:titleStyle>
      <a:lvl1pPr algn="l" defTabSz="685800" rtl="0" eaLnBrk="1" latinLnBrk="0" hangingPunct="1">
        <a:lnSpc>
          <a:spcPts val="3300"/>
        </a:lnSpc>
        <a:spcBef>
          <a:spcPct val="0"/>
        </a:spcBef>
        <a:buNone/>
        <a:defRPr sz="2500" kern="1200" cap="none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Arial" panose="020B0604020202020204" pitchFamily="34" charset="0"/>
        <a:buNone/>
        <a:defRPr sz="1400" kern="1200" cap="none" baseline="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Arial" panose="020B0604020202020204" pitchFamily="34" charset="0"/>
        <a:buNone/>
        <a:defRPr sz="1200" kern="1200">
          <a:solidFill>
            <a:schemeClr val="bg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•"/>
        <a:defRPr sz="1200" kern="1200">
          <a:solidFill>
            <a:schemeClr val="bg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–"/>
        <a:defRPr sz="1200" kern="1200">
          <a:solidFill>
            <a:schemeClr val="bg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bg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bg1"/>
          </a:solidFill>
          <a:latin typeface="+mn-lt"/>
          <a:ea typeface="+mn-ea"/>
          <a:cs typeface="+mn-cs"/>
        </a:defRPr>
      </a:lvl7pPr>
      <a:lvl8pPr marL="108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126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indent="0" algn="l" defTabSz="685800" rtl="0" eaLnBrk="1" latinLnBrk="0" hangingPunct="1">
        <a:lnSpc>
          <a:spcPts val="2000"/>
        </a:lnSpc>
        <a:spcBef>
          <a:spcPts val="0"/>
        </a:spcBef>
        <a:spcAft>
          <a:spcPts val="567"/>
        </a:spcAft>
        <a:buFont typeface="Arial" panose="020B0604020202020204" pitchFamily="34" charset="0"/>
        <a:buNone/>
        <a:defRPr sz="1400" kern="1200" cap="none" baseline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260000" indent="-180000" algn="l" defTabSz="685800" rtl="0" eaLnBrk="1" latinLnBrk="0" hangingPunct="1">
        <a:lnSpc>
          <a:spcPts val="1800"/>
        </a:lnSpc>
        <a:spcBef>
          <a:spcPts val="0"/>
        </a:spcBef>
        <a:spcAft>
          <a:spcPts val="567"/>
        </a:spcAft>
        <a:buFont typeface="Verlag Office" pitchFamily="2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47">
          <p15:clr>
            <a:srgbClr val="F26B43"/>
          </p15:clr>
        </p15:guide>
        <p15:guide id="2" pos="7333">
          <p15:clr>
            <a:srgbClr val="F26B43"/>
          </p15:clr>
        </p15:guide>
        <p15:guide id="3" orient="horz" pos="300" userDrawn="1">
          <p15:clr>
            <a:srgbClr val="F26B43"/>
          </p15:clr>
        </p15:guide>
        <p15:guide id="7" pos="3976">
          <p15:clr>
            <a:srgbClr val="A4A3A4"/>
          </p15:clr>
        </p15:guide>
        <p15:guide id="8" pos="3704">
          <p15:clr>
            <a:srgbClr val="A4A3A4"/>
          </p15:clr>
        </p15:guide>
        <p15:guide id="17" orient="horz" pos="4088" userDrawn="1">
          <p15:clr>
            <a:srgbClr val="FBAE40"/>
          </p15:clr>
        </p15:guide>
        <p15:guide id="23" pos="3840">
          <p15:clr>
            <a:srgbClr val="A4A3A4"/>
          </p15:clr>
        </p15:guide>
        <p15:guide id="27" orient="horz" pos="1162" userDrawn="1">
          <p15:clr>
            <a:srgbClr val="FBAE40"/>
          </p15:clr>
        </p15:guide>
        <p15:guide id="28" pos="166" userDrawn="1">
          <p15:clr>
            <a:srgbClr val="A4A3A4"/>
          </p15:clr>
        </p15:guide>
        <p15:guide id="29" pos="7514" userDrawn="1">
          <p15:clr>
            <a:srgbClr val="A4A3A4"/>
          </p15:clr>
        </p15:guide>
        <p15:guide id="30" orient="horz" pos="39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2.m4a"/><Relationship Id="rId7" Type="http://schemas.openxmlformats.org/officeDocument/2006/relationships/image" Target="../media/image10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7.sv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xXpB9pSETo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9ED06BFF-7E13-45ED-9101-979C685DCA4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sz="4000" b="1" dirty="0">
                <a:latin typeface="+mj-lt"/>
              </a:rPr>
              <a:t>Using AI against </a:t>
            </a:r>
            <a:r>
              <a:rPr lang="en-GB" sz="4000" b="1" dirty="0" err="1">
                <a:latin typeface="+mj-lt"/>
              </a:rPr>
              <a:t>DeepFakes</a:t>
            </a:r>
            <a:endParaRPr lang="en-GB" sz="4000" b="1" dirty="0">
              <a:latin typeface="+mj-lt"/>
            </a:endParaRPr>
          </a:p>
          <a:p>
            <a:pPr lvl="1"/>
            <a:r>
              <a:rPr lang="en-GB" dirty="0" err="1"/>
              <a:t>SwissHacks</a:t>
            </a:r>
            <a:r>
              <a:rPr lang="en-GB" dirty="0"/>
              <a:t> 2024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5569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E6694FA-6087-0F7A-8132-A6DD2BFA1D8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Recent</a:t>
            </a:r>
            <a:r>
              <a:rPr lang="de-CH" dirty="0"/>
              <a:t> AI </a:t>
            </a:r>
            <a:r>
              <a:rPr lang="de-CH" dirty="0" err="1"/>
              <a:t>developments</a:t>
            </a:r>
            <a:r>
              <a:rPr lang="de-CH" dirty="0"/>
              <a:t> </a:t>
            </a:r>
            <a:r>
              <a:rPr lang="de-CH" dirty="0" err="1"/>
              <a:t>gave</a:t>
            </a:r>
            <a:r>
              <a:rPr lang="de-CH" dirty="0"/>
              <a:t> </a:t>
            </a:r>
            <a:r>
              <a:rPr lang="de-CH" dirty="0" err="1"/>
              <a:t>rise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ways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interfer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ongoing</a:t>
            </a:r>
            <a:r>
              <a:rPr lang="de-CH" dirty="0"/>
              <a:t> </a:t>
            </a:r>
            <a:r>
              <a:rPr lang="de-CH" dirty="0" err="1"/>
              <a:t>banking</a:t>
            </a:r>
            <a:r>
              <a:rPr lang="de-CH" dirty="0"/>
              <a:t> </a:t>
            </a:r>
            <a:r>
              <a:rPr lang="de-CH" dirty="0" err="1"/>
              <a:t>operations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Distinguishing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real and fake </a:t>
            </a:r>
            <a:r>
              <a:rPr lang="de-CH" dirty="0" err="1"/>
              <a:t>calls</a:t>
            </a:r>
            <a:r>
              <a:rPr lang="de-CH" dirty="0"/>
              <a:t> will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crucial</a:t>
            </a:r>
            <a:r>
              <a:rPr lang="de-CH" dirty="0"/>
              <a:t> </a:t>
            </a:r>
            <a:r>
              <a:rPr lang="de-CH" dirty="0" err="1"/>
              <a:t>importance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Proactively</a:t>
            </a:r>
            <a:r>
              <a:rPr lang="de-CH" dirty="0"/>
              <a:t> </a:t>
            </a:r>
            <a:r>
              <a:rPr lang="de-CH" dirty="0" err="1"/>
              <a:t>addressing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in a </a:t>
            </a:r>
            <a:r>
              <a:rPr lang="de-CH" dirty="0" err="1"/>
              <a:t>data-driven</a:t>
            </a:r>
            <a:r>
              <a:rPr lang="de-CH" dirty="0"/>
              <a:t> </a:t>
            </a:r>
            <a:r>
              <a:rPr lang="de-CH" dirty="0" err="1"/>
              <a:t>way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scalable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allows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tackle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problem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0BC485-DAC7-3F42-B452-BCF9633A19D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250560E-48F7-9588-2C66-6D19FA034E7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CH" b="1" dirty="0"/>
              <a:t>Business Problem</a:t>
            </a:r>
            <a:endParaRPr lang="en-GB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9FDF22-84C3-B115-4455-3A0920975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02833">
            <a:off x="789086" y="3821655"/>
            <a:ext cx="4710428" cy="19666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3A30AB9-866F-F9B3-5F5E-D8431E2C54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2332">
            <a:off x="3854454" y="4109019"/>
            <a:ext cx="4483092" cy="15821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6E19B7-9CC8-204B-45EF-8A0DFE54A5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20588">
            <a:off x="6958815" y="4599867"/>
            <a:ext cx="4512287" cy="135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868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F711464-294B-9BB4-53AA-9B1F3468D8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63" y="1844675"/>
            <a:ext cx="11090275" cy="1584326"/>
          </a:xfrm>
        </p:spPr>
        <p:txBody>
          <a:bodyPr/>
          <a:lstStyle/>
          <a:p>
            <a:r>
              <a:rPr lang="de-CH" b="1" dirty="0" err="1"/>
              <a:t>What</a:t>
            </a:r>
            <a:r>
              <a:rPr lang="de-CH" b="1" dirty="0"/>
              <a:t> </a:t>
            </a:r>
            <a:r>
              <a:rPr lang="de-CH" b="1" dirty="0" err="1"/>
              <a:t>data</a:t>
            </a:r>
            <a:r>
              <a:rPr lang="de-CH" b="1" dirty="0"/>
              <a:t> will </a:t>
            </a:r>
            <a:r>
              <a:rPr lang="de-CH" b="1" dirty="0" err="1"/>
              <a:t>be</a:t>
            </a:r>
            <a:r>
              <a:rPr lang="de-CH" b="1" dirty="0"/>
              <a:t> </a:t>
            </a:r>
            <a:r>
              <a:rPr lang="de-CH" b="1" dirty="0" err="1"/>
              <a:t>provided</a:t>
            </a:r>
            <a:r>
              <a:rPr lang="de-CH" b="1" dirty="0"/>
              <a:t> </a:t>
            </a:r>
            <a:r>
              <a:rPr lang="de-CH" b="1" dirty="0" err="1"/>
              <a:t>to</a:t>
            </a:r>
            <a:r>
              <a:rPr lang="de-CH" b="1" dirty="0"/>
              <a:t> </a:t>
            </a:r>
            <a:r>
              <a:rPr lang="de-CH" b="1" dirty="0" err="1"/>
              <a:t>solve</a:t>
            </a:r>
            <a:r>
              <a:rPr lang="de-CH" b="1" dirty="0"/>
              <a:t> </a:t>
            </a:r>
            <a:r>
              <a:rPr lang="de-CH" b="1" dirty="0" err="1"/>
              <a:t>the</a:t>
            </a:r>
            <a:r>
              <a:rPr lang="de-CH" b="1" dirty="0"/>
              <a:t> </a:t>
            </a:r>
            <a:r>
              <a:rPr lang="de-CH" b="1" dirty="0" err="1"/>
              <a:t>tasks</a:t>
            </a:r>
            <a:r>
              <a:rPr lang="de-CH" b="1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20 </a:t>
            </a:r>
            <a:r>
              <a:rPr lang="de-CH" dirty="0" err="1"/>
              <a:t>client</a:t>
            </a:r>
            <a:r>
              <a:rPr lang="de-CH" dirty="0"/>
              <a:t> </a:t>
            </a:r>
            <a:r>
              <a:rPr lang="de-CH" dirty="0" err="1"/>
              <a:t>profiles</a:t>
            </a:r>
            <a:r>
              <a:rPr lang="de-CH" dirty="0"/>
              <a:t>, e.g. </a:t>
            </a:r>
            <a:r>
              <a:rPr lang="de-CH" dirty="0" err="1"/>
              <a:t>including</a:t>
            </a:r>
            <a:r>
              <a:rPr lang="de-CH" dirty="0"/>
              <a:t> </a:t>
            </a:r>
            <a:r>
              <a:rPr lang="de-CH" dirty="0" err="1"/>
              <a:t>name</a:t>
            </a:r>
            <a:r>
              <a:rPr lang="de-CH" dirty="0"/>
              <a:t>, </a:t>
            </a:r>
            <a:r>
              <a:rPr lang="de-CH" dirty="0" err="1"/>
              <a:t>profession</a:t>
            </a:r>
            <a:r>
              <a:rPr lang="de-CH" dirty="0"/>
              <a:t>, </a:t>
            </a:r>
            <a:r>
              <a:rPr lang="de-CH" dirty="0" err="1"/>
              <a:t>tax</a:t>
            </a:r>
            <a:r>
              <a:rPr lang="de-CH" dirty="0"/>
              <a:t> </a:t>
            </a:r>
            <a:r>
              <a:rPr lang="de-CH" dirty="0" err="1"/>
              <a:t>residency</a:t>
            </a:r>
            <a:r>
              <a:rPr lang="de-CH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Fake and real </a:t>
            </a:r>
            <a:r>
              <a:rPr lang="de-CH" dirty="0" err="1"/>
              <a:t>audio</a:t>
            </a:r>
            <a:r>
              <a:rPr lang="de-CH" dirty="0"/>
              <a:t> </a:t>
            </a:r>
            <a:r>
              <a:rPr lang="de-CH" dirty="0" err="1"/>
              <a:t>recordings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short</a:t>
            </a:r>
            <a:r>
              <a:rPr lang="de-CH" dirty="0"/>
              <a:t> </a:t>
            </a:r>
            <a:r>
              <a:rPr lang="de-CH" dirty="0" err="1"/>
              <a:t>requests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clients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Small </a:t>
            </a:r>
            <a:r>
              <a:rPr lang="de-CH" dirty="0" err="1"/>
              <a:t>subset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labelled</a:t>
            </a:r>
            <a:r>
              <a:rPr lang="de-CH" dirty="0"/>
              <a:t> </a:t>
            </a:r>
            <a:r>
              <a:rPr lang="de-CH" dirty="0" err="1"/>
              <a:t>recordings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fake and real</a:t>
            </a:r>
          </a:p>
          <a:p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728C63-AA68-850E-A8F1-D9827F5A40C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749AE86-5BF3-4509-B5E2-683BF09878C2}" type="datetime1">
              <a:rPr lang="en-GB" smtClean="0"/>
              <a:t>28/06/2024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87C55-8E24-597B-C38D-81036B6203A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GB"/>
              <a:t>Presentation 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E723F4-4D84-9265-BD93-D660F6C4E8A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C061A00-6710-D53F-E9B9-9D051D1043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CH" b="1" dirty="0" err="1"/>
              <a:t>Provided</a:t>
            </a:r>
            <a:r>
              <a:rPr lang="de-CH" b="1" dirty="0"/>
              <a:t> Data</a:t>
            </a:r>
            <a:endParaRPr lang="en-GB" b="1" dirty="0"/>
          </a:p>
        </p:txBody>
      </p:sp>
      <p:pic>
        <p:nvPicPr>
          <p:cNvPr id="8" name="rec_191">
            <a:hlinkClick r:id="" action="ppaction://media"/>
            <a:extLst>
              <a:ext uri="{FF2B5EF4-FFF2-40B4-BE49-F238E27FC236}">
                <a16:creationId xmlns:a16="http://schemas.microsoft.com/office/drawing/2014/main" id="{9982DEAF-B828-324E-540B-E93A5FD0D3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09515" y="3917340"/>
            <a:ext cx="1201651" cy="1201651"/>
          </a:xfrm>
          <a:prstGeom prst="rect">
            <a:avLst/>
          </a:prstGeom>
        </p:spPr>
      </p:pic>
      <p:pic>
        <p:nvPicPr>
          <p:cNvPr id="9" name="Rec_184">
            <a:hlinkClick r:id="" action="ppaction://media"/>
            <a:extLst>
              <a:ext uri="{FF2B5EF4-FFF2-40B4-BE49-F238E27FC236}">
                <a16:creationId xmlns:a16="http://schemas.microsoft.com/office/drawing/2014/main" id="{3AA8519A-3226-9722-5A73-627B2E0DBC6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661547" y="3917341"/>
            <a:ext cx="1201651" cy="12016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971AD88-0D16-CF2C-51FC-4CC9009EFB3F}"/>
              </a:ext>
            </a:extLst>
          </p:cNvPr>
          <p:cNvSpPr txBox="1"/>
          <p:nvPr/>
        </p:nvSpPr>
        <p:spPr>
          <a:xfrm>
            <a:off x="6851215" y="3266463"/>
            <a:ext cx="4374292" cy="3439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de-CH" b="1" dirty="0">
                <a:solidFill>
                  <a:srgbClr val="FF0000"/>
                </a:solidFill>
              </a:rPr>
              <a:t>Do </a:t>
            </a:r>
            <a:r>
              <a:rPr lang="de-CH" b="1" dirty="0" err="1">
                <a:solidFill>
                  <a:srgbClr val="FF0000"/>
                </a:solidFill>
              </a:rPr>
              <a:t>you</a:t>
            </a:r>
            <a:r>
              <a:rPr lang="de-CH" b="1" dirty="0">
                <a:solidFill>
                  <a:srgbClr val="FF0000"/>
                </a:solidFill>
              </a:rPr>
              <a:t> </a:t>
            </a:r>
            <a:r>
              <a:rPr lang="de-CH" b="1" dirty="0" err="1">
                <a:solidFill>
                  <a:srgbClr val="FF0000"/>
                </a:solidFill>
              </a:rPr>
              <a:t>know</a:t>
            </a:r>
            <a:r>
              <a:rPr lang="de-CH" b="1" dirty="0">
                <a:solidFill>
                  <a:srgbClr val="FF0000"/>
                </a:solidFill>
              </a:rPr>
              <a:t> </a:t>
            </a:r>
            <a:r>
              <a:rPr lang="de-CH" b="1" dirty="0" err="1">
                <a:solidFill>
                  <a:srgbClr val="FF0000"/>
                </a:solidFill>
              </a:rPr>
              <a:t>which</a:t>
            </a:r>
            <a:r>
              <a:rPr lang="de-CH" b="1" dirty="0">
                <a:solidFill>
                  <a:srgbClr val="FF0000"/>
                </a:solidFill>
              </a:rPr>
              <a:t> </a:t>
            </a:r>
            <a:r>
              <a:rPr lang="de-CH" b="1" dirty="0" err="1">
                <a:solidFill>
                  <a:srgbClr val="FF0000"/>
                </a:solidFill>
              </a:rPr>
              <a:t>is</a:t>
            </a:r>
            <a:r>
              <a:rPr lang="de-CH" b="1" dirty="0">
                <a:solidFill>
                  <a:srgbClr val="FF0000"/>
                </a:solidFill>
              </a:rPr>
              <a:t> real and </a:t>
            </a:r>
            <a:r>
              <a:rPr lang="de-CH" b="1" dirty="0" err="1">
                <a:solidFill>
                  <a:srgbClr val="FF0000"/>
                </a:solidFill>
              </a:rPr>
              <a:t>which</a:t>
            </a:r>
            <a:r>
              <a:rPr lang="de-CH" b="1" dirty="0">
                <a:solidFill>
                  <a:srgbClr val="FF0000"/>
                </a:solidFill>
              </a:rPr>
              <a:t> </a:t>
            </a:r>
            <a:r>
              <a:rPr lang="de-CH" b="1" dirty="0" err="1">
                <a:solidFill>
                  <a:srgbClr val="FF0000"/>
                </a:solidFill>
              </a:rPr>
              <a:t>is</a:t>
            </a:r>
            <a:r>
              <a:rPr lang="de-CH" b="1" dirty="0">
                <a:solidFill>
                  <a:srgbClr val="FF0000"/>
                </a:solidFill>
              </a:rPr>
              <a:t> fake?</a:t>
            </a:r>
            <a:endParaRPr lang="en-GB" b="1" dirty="0" err="1">
              <a:solidFill>
                <a:srgbClr val="FF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E9924D-8BB1-B306-6D74-A097D2DFD1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13" y="3429000"/>
            <a:ext cx="5129507" cy="196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64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3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8AA824-01AE-AF5B-7D21-EB6D026308F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63" y="1844674"/>
            <a:ext cx="6686699" cy="4392613"/>
          </a:xfrm>
        </p:spPr>
        <p:txBody>
          <a:bodyPr/>
          <a:lstStyle/>
          <a:p>
            <a:r>
              <a:rPr lang="de-CH" b="1" dirty="0" err="1"/>
              <a:t>Your</a:t>
            </a:r>
            <a:r>
              <a:rPr lang="de-CH" b="1" dirty="0"/>
              <a:t> </a:t>
            </a:r>
            <a:r>
              <a:rPr lang="de-CH" b="1" dirty="0" err="1"/>
              <a:t>tasks</a:t>
            </a:r>
            <a:endParaRPr lang="de-CH" b="1" dirty="0"/>
          </a:p>
          <a:p>
            <a:pPr marL="342900" indent="-342900">
              <a:buFont typeface="+mj-lt"/>
              <a:buAutoNum type="arabicPeriod"/>
            </a:pPr>
            <a:r>
              <a:rPr lang="de-CH" dirty="0" err="1"/>
              <a:t>Identify</a:t>
            </a:r>
            <a:r>
              <a:rPr lang="de-CH" dirty="0"/>
              <a:t> </a:t>
            </a:r>
            <a:r>
              <a:rPr lang="de-CH" dirty="0" err="1"/>
              <a:t>deepfake</a:t>
            </a:r>
            <a:r>
              <a:rPr lang="de-CH" dirty="0"/>
              <a:t> </a:t>
            </a:r>
            <a:r>
              <a:rPr lang="de-CH" dirty="0" err="1"/>
              <a:t>client</a:t>
            </a:r>
            <a:r>
              <a:rPr lang="de-CH" dirty="0"/>
              <a:t> </a:t>
            </a:r>
            <a:r>
              <a:rPr lang="de-CH" dirty="0" err="1"/>
              <a:t>calls</a:t>
            </a:r>
            <a:endParaRPr lang="de-CH" dirty="0"/>
          </a:p>
          <a:p>
            <a:pPr marL="342900" indent="-342900">
              <a:buFont typeface="+mj-lt"/>
              <a:buAutoNum type="arabicPeriod"/>
            </a:pPr>
            <a:r>
              <a:rPr lang="de-CH" dirty="0" err="1"/>
              <a:t>Verify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client’s</a:t>
            </a:r>
            <a:r>
              <a:rPr lang="de-CH" dirty="0"/>
              <a:t> </a:t>
            </a:r>
            <a:r>
              <a:rPr lang="de-CH" dirty="0" err="1"/>
              <a:t>identity</a:t>
            </a:r>
            <a:r>
              <a:rPr lang="de-CH" dirty="0"/>
              <a:t> </a:t>
            </a:r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factual</a:t>
            </a:r>
            <a:r>
              <a:rPr lang="de-CH" dirty="0"/>
              <a:t> </a:t>
            </a:r>
            <a:r>
              <a:rPr lang="de-CH" dirty="0" err="1"/>
              <a:t>content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call</a:t>
            </a:r>
            <a:endParaRPr lang="de-CH" dirty="0"/>
          </a:p>
          <a:p>
            <a:pPr marL="342900" indent="-342900">
              <a:buFont typeface="+mj-lt"/>
              <a:buAutoNum type="arabicPeriod"/>
            </a:pPr>
            <a:r>
              <a:rPr lang="de-CH" dirty="0" err="1"/>
              <a:t>Differentiate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distinct</a:t>
            </a:r>
            <a:r>
              <a:rPr lang="de-CH" dirty="0"/>
              <a:t> human </a:t>
            </a:r>
            <a:r>
              <a:rPr lang="de-CH" dirty="0" err="1"/>
              <a:t>voices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ADEB7D-0CB1-BD5F-EE85-6DEB72C2EA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05B0F3-B83C-7BBC-B4A8-3E6FD63C33C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CH" b="1" dirty="0"/>
              <a:t>Challenge in Detail</a:t>
            </a:r>
          </a:p>
          <a:p>
            <a:endParaRPr lang="en-GB" b="1" dirty="0"/>
          </a:p>
        </p:txBody>
      </p:sp>
      <p:pic>
        <p:nvPicPr>
          <p:cNvPr id="3074" name="Picture 2" descr="JB174_RGB">
            <a:extLst>
              <a:ext uri="{FF2B5EF4-FFF2-40B4-BE49-F238E27FC236}">
                <a16:creationId xmlns:a16="http://schemas.microsoft.com/office/drawing/2014/main" id="{F94D6A7D-D0A6-EC9E-641B-E56F5F1AA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60" y="258792"/>
            <a:ext cx="4813540" cy="2996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JB170_RGB">
            <a:extLst>
              <a:ext uri="{FF2B5EF4-FFF2-40B4-BE49-F238E27FC236}">
                <a16:creationId xmlns:a16="http://schemas.microsoft.com/office/drawing/2014/main" id="{C9E4E2E6-C299-EF33-2C92-6F1AD8BF6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60" y="3237995"/>
            <a:ext cx="4813540" cy="3207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54125DD8-A423-CDDE-B3CE-F1B5F0246D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807365" flipH="1">
            <a:off x="3933210" y="4062144"/>
            <a:ext cx="1558724" cy="1558725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4B0FB166-D0BD-A8B6-3E27-13C1A80998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63991" y="4040980"/>
            <a:ext cx="1677815" cy="16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81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19FEE6B-CA70-1427-2E38-9394268098F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b="1" dirty="0" err="1"/>
              <a:t>What</a:t>
            </a:r>
            <a:r>
              <a:rPr lang="de-CH" b="1" dirty="0"/>
              <a:t> </a:t>
            </a:r>
            <a:r>
              <a:rPr lang="de-CH" b="1" dirty="0" err="1"/>
              <a:t>you</a:t>
            </a:r>
            <a:r>
              <a:rPr lang="de-CH" b="1" dirty="0"/>
              <a:t> will </a:t>
            </a:r>
            <a:r>
              <a:rPr lang="de-CH" b="1" dirty="0" err="1"/>
              <a:t>be</a:t>
            </a:r>
            <a:r>
              <a:rPr lang="de-CH" b="1" dirty="0"/>
              <a:t> </a:t>
            </a:r>
            <a:r>
              <a:rPr lang="de-CH" b="1" dirty="0" err="1"/>
              <a:t>scored</a:t>
            </a:r>
            <a:r>
              <a:rPr lang="de-CH" b="1" dirty="0"/>
              <a:t> upon?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50% </a:t>
            </a:r>
            <a:r>
              <a:rPr lang="de-CH" dirty="0" err="1"/>
              <a:t>Prediction</a:t>
            </a:r>
            <a:r>
              <a:rPr lang="de-CH" dirty="0"/>
              <a:t>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50% Solution </a:t>
            </a:r>
            <a:r>
              <a:rPr lang="de-CH" dirty="0" err="1"/>
              <a:t>approach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b="1" dirty="0"/>
          </a:p>
          <a:p>
            <a:r>
              <a:rPr lang="de-CH" b="1" dirty="0" err="1"/>
              <a:t>What</a:t>
            </a:r>
            <a:r>
              <a:rPr lang="de-CH" b="1" dirty="0"/>
              <a:t> </a:t>
            </a:r>
            <a:r>
              <a:rPr lang="de-CH" b="1" dirty="0" err="1"/>
              <a:t>goes</a:t>
            </a:r>
            <a:r>
              <a:rPr lang="de-CH" b="1" dirty="0"/>
              <a:t> </a:t>
            </a:r>
            <a:r>
              <a:rPr lang="de-CH" b="1" dirty="0" err="1"/>
              <a:t>into</a:t>
            </a:r>
            <a:r>
              <a:rPr lang="de-CH" b="1" dirty="0"/>
              <a:t> </a:t>
            </a:r>
            <a:r>
              <a:rPr lang="de-CH" b="1" dirty="0" err="1"/>
              <a:t>the</a:t>
            </a:r>
            <a:r>
              <a:rPr lang="de-CH" b="1" dirty="0"/>
              <a:t> </a:t>
            </a:r>
            <a:r>
              <a:rPr lang="de-CH" b="1" dirty="0" err="1"/>
              <a:t>prediction</a:t>
            </a:r>
            <a:r>
              <a:rPr lang="de-CH" b="1" dirty="0"/>
              <a:t> score (</a:t>
            </a:r>
            <a:r>
              <a:rPr lang="de-CH" b="1" dirty="0" err="1"/>
              <a:t>accuracy</a:t>
            </a:r>
            <a:r>
              <a:rPr lang="de-CH" b="1" dirty="0"/>
              <a:t>, 1-0 </a:t>
            </a:r>
            <a:r>
              <a:rPr lang="de-CH" b="1" dirty="0" err="1"/>
              <a:t>loss</a:t>
            </a:r>
            <a:r>
              <a:rPr lang="de-CH" b="1" dirty="0"/>
              <a:t>)?</a:t>
            </a:r>
          </a:p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each</a:t>
            </a:r>
            <a:r>
              <a:rPr lang="de-CH" dirty="0"/>
              <a:t> </a:t>
            </a:r>
            <a:r>
              <a:rPr lang="de-CH" dirty="0" err="1"/>
              <a:t>recording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expect</a:t>
            </a:r>
            <a:r>
              <a:rPr lang="de-CH" dirty="0"/>
              <a:t> :</a:t>
            </a:r>
          </a:p>
          <a:p>
            <a:pPr marL="342900" indent="-342900">
              <a:buFont typeface="+mj-lt"/>
              <a:buAutoNum type="arabicPeriod"/>
            </a:pPr>
            <a:r>
              <a:rPr lang="de-CH" dirty="0"/>
              <a:t>«</a:t>
            </a:r>
            <a:r>
              <a:rPr lang="de-CH" dirty="0" err="1"/>
              <a:t>if_fake</a:t>
            </a:r>
            <a:r>
              <a:rPr lang="de-CH" dirty="0"/>
              <a:t>» : True/</a:t>
            </a:r>
            <a:r>
              <a:rPr lang="de-CH" dirty="0" err="1"/>
              <a:t>False</a:t>
            </a:r>
            <a:endParaRPr lang="de-CH" dirty="0"/>
          </a:p>
          <a:p>
            <a:pPr marL="342900" indent="-342900">
              <a:buFont typeface="+mj-lt"/>
              <a:buAutoNum type="arabicPeriod"/>
            </a:pPr>
            <a:r>
              <a:rPr lang="de-CH" dirty="0"/>
              <a:t>«</a:t>
            </a:r>
            <a:r>
              <a:rPr lang="de-CH" dirty="0" err="1"/>
              <a:t>is_factually_correct</a:t>
            </a:r>
            <a:r>
              <a:rPr lang="de-CH" dirty="0"/>
              <a:t>» : True/</a:t>
            </a:r>
            <a:r>
              <a:rPr lang="de-CH" dirty="0" err="1"/>
              <a:t>False</a:t>
            </a:r>
            <a:endParaRPr lang="de-CH" dirty="0"/>
          </a:p>
          <a:p>
            <a:pPr marL="342900" indent="-342900">
              <a:buFont typeface="+mj-lt"/>
              <a:buAutoNum type="arabicPeriod"/>
            </a:pPr>
            <a:r>
              <a:rPr lang="de-CH" dirty="0"/>
              <a:t>«</a:t>
            </a:r>
            <a:r>
              <a:rPr lang="de-CH" dirty="0" err="1"/>
              <a:t>is_impersonator</a:t>
            </a:r>
            <a:r>
              <a:rPr lang="de-CH" dirty="0"/>
              <a:t>» : True/</a:t>
            </a:r>
            <a:r>
              <a:rPr lang="de-CH" dirty="0" err="1"/>
              <a:t>False</a:t>
            </a:r>
            <a:endParaRPr lang="de-CH" dirty="0"/>
          </a:p>
          <a:p>
            <a:pPr marL="342900" indent="-342900">
              <a:buFont typeface="+mj-lt"/>
              <a:buAutoNum type="arabicPeriod"/>
            </a:pPr>
            <a:endParaRPr lang="de-CH" dirty="0"/>
          </a:p>
          <a:p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an «</a:t>
            </a:r>
            <a:r>
              <a:rPr lang="de-CH" dirty="0" err="1"/>
              <a:t>example_labels.csv</a:t>
            </a:r>
            <a:r>
              <a:rPr lang="de-CH" dirty="0"/>
              <a:t>» </a:t>
            </a:r>
            <a:r>
              <a:rPr lang="de-CH" dirty="0" err="1"/>
              <a:t>file</a:t>
            </a:r>
            <a:r>
              <a:rPr lang="de-CH" dirty="0"/>
              <a:t> </a:t>
            </a:r>
            <a:r>
              <a:rPr lang="de-CH" dirty="0" err="1"/>
              <a:t>provided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E49ADC-C23D-4051-A08B-862B12BA4DA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84A8ACB-1D87-8B8E-CD7C-4CFBD9D076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CH" b="1" dirty="0"/>
              <a:t>Evaluation</a:t>
            </a:r>
            <a:endParaRPr lang="en-GB" b="1" dirty="0"/>
          </a:p>
        </p:txBody>
      </p:sp>
      <p:sp>
        <p:nvSpPr>
          <p:cNvPr id="7" name="AutoShape 2" descr="goal">
            <a:extLst>
              <a:ext uri="{FF2B5EF4-FFF2-40B4-BE49-F238E27FC236}">
                <a16:creationId xmlns:a16="http://schemas.microsoft.com/office/drawing/2014/main" id="{C602A826-AAF6-B06D-051E-81E4E58587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1759789" cy="175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0CD5D42-7DCA-9467-77AA-D46609BE0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0048" y="1922312"/>
            <a:ext cx="752475" cy="7524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AAD56D-AE84-CA47-6B5C-80840D425F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494" y="1689338"/>
            <a:ext cx="4738470" cy="31587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C0F486-8FA3-F441-7CA7-6C850AE5E8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35" y="5281137"/>
            <a:ext cx="3034100" cy="80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119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F524FA-B33A-0CE1-1691-6DC31225540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2626" y="1844674"/>
            <a:ext cx="6582794" cy="4392613"/>
          </a:xfrm>
        </p:spPr>
        <p:txBody>
          <a:bodyPr/>
          <a:lstStyle/>
          <a:p>
            <a:r>
              <a:rPr lang="de-CH" b="1" dirty="0" err="1"/>
              <a:t>Proposed</a:t>
            </a:r>
            <a:r>
              <a:rPr lang="de-CH" b="1" dirty="0"/>
              <a:t> </a:t>
            </a:r>
            <a:r>
              <a:rPr lang="de-CH" b="1" dirty="0" err="1"/>
              <a:t>development</a:t>
            </a:r>
            <a:r>
              <a:rPr lang="de-CH" b="1" dirty="0"/>
              <a:t> </a:t>
            </a:r>
            <a:r>
              <a:rPr lang="de-CH" b="1" dirty="0" err="1"/>
              <a:t>environments</a:t>
            </a:r>
            <a:r>
              <a:rPr lang="de-CH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Kaggle</a:t>
            </a:r>
            <a:r>
              <a:rPr lang="de-CH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Google </a:t>
            </a:r>
            <a:r>
              <a:rPr lang="de-CH" dirty="0" err="1"/>
              <a:t>Colab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Your</a:t>
            </a:r>
            <a:r>
              <a:rPr lang="de-CH" dirty="0"/>
              <a:t> own </a:t>
            </a:r>
            <a:r>
              <a:rPr lang="de-CH" dirty="0" err="1"/>
              <a:t>environment</a:t>
            </a:r>
            <a:endParaRPr lang="de-CH" dirty="0"/>
          </a:p>
          <a:p>
            <a:endParaRPr lang="de-CH" dirty="0"/>
          </a:p>
          <a:p>
            <a:r>
              <a:rPr lang="de-CH" b="1" dirty="0"/>
              <a:t>Associated </a:t>
            </a:r>
            <a:r>
              <a:rPr lang="de-CH" b="1" dirty="0" err="1"/>
              <a:t>with</a:t>
            </a:r>
            <a:r>
              <a:rPr lang="de-CH" b="1" dirty="0"/>
              <a:t> </a:t>
            </a:r>
            <a:r>
              <a:rPr lang="de-CH" b="1" dirty="0" err="1"/>
              <a:t>the</a:t>
            </a:r>
            <a:r>
              <a:rPr lang="de-CH" b="1" dirty="0"/>
              <a:t> </a:t>
            </a:r>
            <a:r>
              <a:rPr lang="de-CH" b="1" dirty="0" err="1"/>
              <a:t>data</a:t>
            </a:r>
            <a:r>
              <a:rPr lang="de-CH" b="1" dirty="0"/>
              <a:t> </a:t>
            </a:r>
            <a:r>
              <a:rPr lang="de-CH" b="1" dirty="0" err="1"/>
              <a:t>we</a:t>
            </a:r>
            <a:r>
              <a:rPr lang="de-CH" b="1" dirty="0"/>
              <a:t> will </a:t>
            </a:r>
            <a:r>
              <a:rPr lang="de-CH" b="1" dirty="0" err="1"/>
              <a:t>provide</a:t>
            </a:r>
            <a:r>
              <a:rPr lang="de-CH" b="1" dirty="0"/>
              <a:t> </a:t>
            </a:r>
            <a:r>
              <a:rPr lang="de-CH" b="1" dirty="0" err="1"/>
              <a:t>you</a:t>
            </a:r>
            <a:r>
              <a:rPr lang="de-CH" b="1" dirty="0"/>
              <a:t> </a:t>
            </a:r>
            <a:r>
              <a:rPr lang="de-CH" b="1" dirty="0" err="1"/>
              <a:t>with</a:t>
            </a:r>
            <a:r>
              <a:rPr lang="de-CH" b="1" dirty="0"/>
              <a:t> </a:t>
            </a:r>
            <a:r>
              <a:rPr lang="de-CH" b="1" dirty="0" err="1"/>
              <a:t>the</a:t>
            </a:r>
            <a:r>
              <a:rPr lang="de-CH" b="1" dirty="0"/>
              <a:t> </a:t>
            </a:r>
            <a:r>
              <a:rPr lang="de-CH" b="1" dirty="0" err="1"/>
              <a:t>following</a:t>
            </a:r>
            <a:r>
              <a:rPr lang="de-CH" b="1" dirty="0"/>
              <a:t> </a:t>
            </a:r>
            <a:r>
              <a:rPr lang="de-CH" b="1" dirty="0" err="1"/>
              <a:t>notebooks</a:t>
            </a:r>
            <a:r>
              <a:rPr lang="de-CH" b="1" dirty="0"/>
              <a:t> </a:t>
            </a:r>
            <a:r>
              <a:rPr lang="de-CH" b="1" dirty="0" err="1"/>
              <a:t>which</a:t>
            </a:r>
            <a:r>
              <a:rPr lang="de-CH" b="1" dirty="0"/>
              <a:t> </a:t>
            </a:r>
            <a:r>
              <a:rPr lang="de-CH" b="1" dirty="0" err="1"/>
              <a:t>get</a:t>
            </a:r>
            <a:r>
              <a:rPr lang="de-CH" b="1" dirty="0"/>
              <a:t> </a:t>
            </a:r>
            <a:r>
              <a:rPr lang="de-CH" b="1" dirty="0" err="1"/>
              <a:t>you</a:t>
            </a:r>
            <a:r>
              <a:rPr lang="de-CH" b="1" dirty="0"/>
              <a:t> </a:t>
            </a:r>
            <a:r>
              <a:rPr lang="de-CH" b="1" dirty="0" err="1"/>
              <a:t>started</a:t>
            </a:r>
            <a:r>
              <a:rPr lang="de-CH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«</a:t>
            </a:r>
            <a:r>
              <a:rPr lang="de-CH" dirty="0" err="1"/>
              <a:t>download_audio_data.ipynb</a:t>
            </a:r>
            <a:r>
              <a:rPr lang="de-CH" dirty="0"/>
              <a:t>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«</a:t>
            </a:r>
            <a:r>
              <a:rPr lang="de-CH" dirty="0" err="1"/>
              <a:t>explore_audio.ipynb</a:t>
            </a:r>
            <a:r>
              <a:rPr lang="de-CH" dirty="0"/>
              <a:t>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«</a:t>
            </a:r>
            <a:r>
              <a:rPr lang="de-CH" dirty="0" err="1"/>
              <a:t>load_HF_model.ipynb</a:t>
            </a:r>
            <a:r>
              <a:rPr lang="de-CH" dirty="0"/>
              <a:t>»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871ED-69C2-311C-5565-84695FD81B3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9F940F4-8DC3-62AE-F235-B4995A7B0C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CH" b="1" dirty="0" err="1"/>
              <a:t>Getting</a:t>
            </a:r>
            <a:r>
              <a:rPr lang="de-CH" b="1" dirty="0"/>
              <a:t> </a:t>
            </a:r>
            <a:r>
              <a:rPr lang="de-CH" b="1" dirty="0" err="1"/>
              <a:t>you</a:t>
            </a:r>
            <a:r>
              <a:rPr lang="de-CH" b="1" dirty="0"/>
              <a:t> </a:t>
            </a:r>
            <a:r>
              <a:rPr lang="de-CH" b="1" dirty="0" err="1"/>
              <a:t>started</a:t>
            </a:r>
            <a:endParaRPr lang="en-GB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C6B8FB-7C72-D810-8AB0-6814E04AC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5420" y="2006768"/>
            <a:ext cx="4267737" cy="284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58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4218D2E-EE2E-C79A-24D0-189A4883F15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1" b="11641"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E1971D-0BEC-9F61-FE6A-224A745CCB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Ready?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90E82-A15C-FE14-7152-85A9019F430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1429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C81B0E-F2D3-D2A3-D54D-398BED29809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63" y="5651157"/>
            <a:ext cx="11090275" cy="586130"/>
          </a:xfrm>
        </p:spPr>
        <p:txBody>
          <a:bodyPr/>
          <a:lstStyle/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D3AFE9-FF67-8520-94F1-1663DAE807D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A6ABA92-B65E-42F5-BB28-73DA50746AED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EA9EA30-131E-ADDB-65B5-A804A459684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CH" b="1" dirty="0" err="1"/>
              <a:t>Where</a:t>
            </a:r>
            <a:r>
              <a:rPr lang="de-CH" b="1" dirty="0"/>
              <a:t> </a:t>
            </a:r>
            <a:r>
              <a:rPr lang="de-CH" b="1" dirty="0" err="1"/>
              <a:t>can</a:t>
            </a:r>
            <a:r>
              <a:rPr lang="de-CH" b="1" dirty="0"/>
              <a:t> </a:t>
            </a:r>
            <a:r>
              <a:rPr lang="de-CH" b="1" dirty="0" err="1"/>
              <a:t>you</a:t>
            </a:r>
            <a:r>
              <a:rPr lang="de-CH" b="1" dirty="0"/>
              <a:t> </a:t>
            </a:r>
            <a:r>
              <a:rPr lang="de-CH" b="1" dirty="0" err="1"/>
              <a:t>see</a:t>
            </a:r>
            <a:r>
              <a:rPr lang="de-CH" b="1" dirty="0"/>
              <a:t> </a:t>
            </a:r>
            <a:r>
              <a:rPr lang="de-CH" b="1" dirty="0" err="1"/>
              <a:t>this</a:t>
            </a:r>
            <a:r>
              <a:rPr lang="de-CH" b="1" dirty="0"/>
              <a:t> </a:t>
            </a:r>
            <a:r>
              <a:rPr lang="de-CH" b="1" dirty="0" err="1"/>
              <a:t>going</a:t>
            </a:r>
            <a:r>
              <a:rPr lang="de-CH" b="1" dirty="0"/>
              <a:t>?</a:t>
            </a:r>
            <a:endParaRPr lang="en-GB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32C5FE-A99D-E82A-83B9-6EA6F3E832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76" t="-253" b="253"/>
          <a:stretch/>
        </p:blipFill>
        <p:spPr>
          <a:xfrm>
            <a:off x="2760095" y="1332364"/>
            <a:ext cx="6663872" cy="40679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A82F43-1FC7-A1F7-BE49-D8595D7A0268}"/>
              </a:ext>
            </a:extLst>
          </p:cNvPr>
          <p:cNvSpPr txBox="1"/>
          <p:nvPr/>
        </p:nvSpPr>
        <p:spPr>
          <a:xfrm>
            <a:off x="3336205" y="5730038"/>
            <a:ext cx="6087762" cy="42836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GB" dirty="0">
                <a:hlinkClick r:id="rId3"/>
              </a:rPr>
              <a:t>This is not Morgan Freeman - A Deepfake Singularity - YouTube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4914693"/>
      </p:ext>
    </p:extLst>
  </p:cSld>
  <p:clrMapOvr>
    <a:masterClrMapping/>
  </p:clrMapOvr>
</p:sld>
</file>

<file path=ppt/theme/theme1.xml><?xml version="1.0" encoding="utf-8"?>
<a:theme xmlns:a="http://schemas.openxmlformats.org/drawingml/2006/main" name="BJB White">
  <a:themeElements>
    <a:clrScheme name="Julius Baer 2018">
      <a:dk1>
        <a:srgbClr val="000000"/>
      </a:dk1>
      <a:lt1>
        <a:srgbClr val="FFFFFF"/>
      </a:lt1>
      <a:dk2>
        <a:srgbClr val="717C7D"/>
      </a:dk2>
      <a:lt2>
        <a:srgbClr val="E3E5E5"/>
      </a:lt2>
      <a:accent1>
        <a:srgbClr val="001489"/>
      </a:accent1>
      <a:accent2>
        <a:srgbClr val="B0AA7E"/>
      </a:accent2>
      <a:accent3>
        <a:srgbClr val="007FA3"/>
      </a:accent3>
      <a:accent4>
        <a:srgbClr val="6E2B62"/>
      </a:accent4>
      <a:accent5>
        <a:srgbClr val="008675"/>
      </a:accent5>
      <a:accent6>
        <a:srgbClr val="971B2F"/>
      </a:accent6>
      <a:hlink>
        <a:srgbClr val="000000"/>
      </a:hlink>
      <a:folHlink>
        <a:srgbClr val="000000"/>
      </a:folHlink>
    </a:clrScheme>
    <a:fontScheme name="Julius Bär">
      <a:majorFont>
        <a:latin typeface="Verlag Office"/>
        <a:ea typeface=""/>
        <a:cs typeface=""/>
      </a:majorFont>
      <a:minorFont>
        <a:latin typeface="Verlag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spcAft>
            <a:spcPts val="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dirty="0" err="1" smtClean="0"/>
        </a:defPPr>
      </a:lstStyle>
    </a:txDef>
  </a:objectDefaults>
  <a:extraClrSchemeLst>
    <a:extraClrScheme>
      <a:clrScheme name="Julius Baer 2018">
        <a:dk1>
          <a:srgbClr val="000000"/>
        </a:dk1>
        <a:lt1>
          <a:srgbClr val="FFFFFF"/>
        </a:lt1>
        <a:dk2>
          <a:srgbClr val="717C7D"/>
        </a:dk2>
        <a:lt2>
          <a:srgbClr val="E3E5E5"/>
        </a:lt2>
        <a:accent1>
          <a:srgbClr val="001489"/>
        </a:accent1>
        <a:accent2>
          <a:srgbClr val="B0AA7E"/>
        </a:accent2>
        <a:accent3>
          <a:srgbClr val="007FA3"/>
        </a:accent3>
        <a:accent4>
          <a:srgbClr val="6E2B62"/>
        </a:accent4>
        <a:accent5>
          <a:srgbClr val="008675"/>
        </a:accent5>
        <a:accent6>
          <a:srgbClr val="971B2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Reflex Blue 100%">
      <a:srgbClr val="001489"/>
    </a:custClr>
    <a:custClr name="Stone 100%">
      <a:srgbClr val="B0AA7E"/>
    </a:custClr>
    <a:custClr name="Persian Blue 100%">
      <a:srgbClr val="007FA3"/>
    </a:custClr>
    <a:custClr name="Mulberry Purple 100%">
      <a:srgbClr val="6E2B62"/>
    </a:custClr>
    <a:custClr name="Forest Green 100%">
      <a:srgbClr val="008675"/>
    </a:custClr>
    <a:custClr name="Carmin Red 100%">
      <a:srgbClr val="971B2F"/>
    </a:custClr>
    <a:custClr name="Amber Yellow 100%">
      <a:srgbClr val="CC8A00"/>
    </a:custClr>
    <a:custClr name="Royal Blue 100%">
      <a:srgbClr val="141E55"/>
    </a:custClr>
    <a:custClr name="Green Smoke 100%">
      <a:srgbClr val="717C7D"/>
    </a:custClr>
    <a:custClr name="Violet Grey 100%">
      <a:srgbClr val="7B6469"/>
    </a:custClr>
    <a:custClr name="Reflex Blue 80%">
      <a:srgbClr val="3343A1"/>
    </a:custClr>
    <a:custClr name="Stone 80%">
      <a:srgbClr val="C0BB98"/>
    </a:custClr>
    <a:custClr name="Persian Blue 80%">
      <a:srgbClr val="3399B5"/>
    </a:custClr>
    <a:custClr name="Mulberry Purple 80%">
      <a:srgbClr val="8B5581"/>
    </a:custClr>
    <a:custClr name="Forest Green 80%">
      <a:srgbClr val="339E91"/>
    </a:custClr>
    <a:custClr name="Carmin Red 80%">
      <a:srgbClr val="AC4959"/>
    </a:custClr>
    <a:custClr name="Amber Yellow 80%">
      <a:srgbClr val="D6A133"/>
    </a:custClr>
    <a:custClr name="Royal Blue 80%">
      <a:srgbClr val="434B77"/>
    </a:custClr>
    <a:custClr name="Green Smoke 80%">
      <a:srgbClr val="8D9697"/>
    </a:custClr>
    <a:custClr name="Violet Grey 80%">
      <a:srgbClr val="958387"/>
    </a:custClr>
    <a:custClr name="Reflex Blue 60%">
      <a:srgbClr val="6672B8"/>
    </a:custClr>
    <a:custClr name="Stone 60%">
      <a:srgbClr val="D0CCB2"/>
    </a:custClr>
    <a:custClr name="Persian Blue 60%">
      <a:srgbClr val="66B2C8"/>
    </a:custClr>
    <a:custClr name="Mulberry Purple 60%">
      <a:srgbClr val="A880A1"/>
    </a:custClr>
    <a:custClr name="Forest Green 60%">
      <a:srgbClr val="66B6AC"/>
    </a:custClr>
    <a:custClr name="Carmin Red 60%">
      <a:srgbClr val="C17682"/>
    </a:custClr>
    <a:custClr name="Amber Yellow 60%">
      <a:srgbClr val="E0B966"/>
    </a:custClr>
    <a:custClr name="Royal Blue 60%">
      <a:srgbClr val="727899"/>
    </a:custClr>
    <a:custClr name="Green Smoke 60%">
      <a:srgbClr val="AAB0B1"/>
    </a:custClr>
    <a:custClr name="Violet Grey 60%">
      <a:srgbClr val="B0A2A5"/>
    </a:custClr>
    <a:custClr name="Reflex Blue 40%">
      <a:srgbClr val="99A1D0"/>
    </a:custClr>
    <a:custClr name="Stone 40%">
      <a:srgbClr val="DFDDCB"/>
    </a:custClr>
    <a:custClr name="Persian Blue 40%">
      <a:srgbClr val="99CCDA"/>
    </a:custClr>
    <a:custClr name="Mulberry Purple 40%">
      <a:srgbClr val="C5AAC0"/>
    </a:custClr>
    <a:custClr name="Forest Green 40%">
      <a:srgbClr val="99CFC8"/>
    </a:custClr>
    <a:custClr name="Carmin Red 40%">
      <a:srgbClr val="D5A4AC"/>
    </a:custClr>
    <a:custClr name="Amber Yellow 40%">
      <a:srgbClr val="EBD099"/>
    </a:custClr>
    <a:custClr name="Royal Blue 40%">
      <a:srgbClr val="A1A5BB"/>
    </a:custClr>
    <a:custClr name="Green Smoke 40%">
      <a:srgbClr val="C6CBCB"/>
    </a:custClr>
    <a:custClr name="Violet Grey 40%">
      <a:srgbClr val="CAC1C3"/>
    </a:custClr>
    <a:custClr name="Reflex Blue 20%">
      <a:srgbClr val="CCD0E7"/>
    </a:custClr>
    <a:custClr name="Stone 20%">
      <a:srgbClr val="EFEEE5"/>
    </a:custClr>
    <a:custClr name="Persian Blue 20%">
      <a:srgbClr val="CCE5ED"/>
    </a:custClr>
    <a:custClr name="Mulberry Purple 20%">
      <a:srgbClr val="E2D5E0"/>
    </a:custClr>
    <a:custClr name="Forest Green 20%">
      <a:srgbClr val="CCE7E3"/>
    </a:custClr>
    <a:custClr name="Carmin Red 20%">
      <a:srgbClr val="EAD1D5"/>
    </a:custClr>
    <a:custClr name="Amber Yellow 20%">
      <a:srgbClr val="F5E8CC"/>
    </a:custClr>
    <a:custClr name="Royal Blue 20%">
      <a:srgbClr val="D0D2DD"/>
    </a:custClr>
    <a:custClr name="Green Smoke 20%">
      <a:srgbClr val="E3E5E5"/>
    </a:custClr>
    <a:custClr name="Violet Grey 20%">
      <a:srgbClr val="E5E0E1"/>
    </a:custClr>
  </a:custClrLst>
  <a:extLst>
    <a:ext uri="{05A4C25C-085E-4340-85A3-A5531E510DB2}">
      <thm15:themeFamily xmlns:thm15="http://schemas.microsoft.com/office/thememl/2012/main" name="BJB_Presentation_16_9.potx" id="{D3E5F7B0-9013-443A-9FE8-4CB926A312B3}" vid="{26F65C72-742A-4F38-B0FA-BEEDBD655406}"/>
    </a:ext>
  </a:extLst>
</a:theme>
</file>

<file path=ppt/theme/theme2.xml><?xml version="1.0" encoding="utf-8"?>
<a:theme xmlns:a="http://schemas.openxmlformats.org/drawingml/2006/main" name="BJB Blue">
  <a:themeElements>
    <a:clrScheme name="Julius Baer 2018">
      <a:dk1>
        <a:srgbClr val="000000"/>
      </a:dk1>
      <a:lt1>
        <a:srgbClr val="FFFFFF"/>
      </a:lt1>
      <a:dk2>
        <a:srgbClr val="717C7D"/>
      </a:dk2>
      <a:lt2>
        <a:srgbClr val="E3E5E5"/>
      </a:lt2>
      <a:accent1>
        <a:srgbClr val="001489"/>
      </a:accent1>
      <a:accent2>
        <a:srgbClr val="B0AA7E"/>
      </a:accent2>
      <a:accent3>
        <a:srgbClr val="007FA3"/>
      </a:accent3>
      <a:accent4>
        <a:srgbClr val="6E2B62"/>
      </a:accent4>
      <a:accent5>
        <a:srgbClr val="008675"/>
      </a:accent5>
      <a:accent6>
        <a:srgbClr val="971B2F"/>
      </a:accent6>
      <a:hlink>
        <a:srgbClr val="000000"/>
      </a:hlink>
      <a:folHlink>
        <a:srgbClr val="000000"/>
      </a:folHlink>
    </a:clrScheme>
    <a:fontScheme name="Julius Bär">
      <a:majorFont>
        <a:latin typeface="Verlag Office"/>
        <a:ea typeface=""/>
        <a:cs typeface=""/>
      </a:majorFont>
      <a:minorFont>
        <a:latin typeface="Verlag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spcAft>
            <a:spcPts val="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dirty="0" err="1" smtClean="0"/>
        </a:defPPr>
      </a:lstStyle>
    </a:txDef>
  </a:objectDefaults>
  <a:extraClrSchemeLst>
    <a:extraClrScheme>
      <a:clrScheme name="Julius Baer 2018">
        <a:dk1>
          <a:srgbClr val="000000"/>
        </a:dk1>
        <a:lt1>
          <a:srgbClr val="FFFFFF"/>
        </a:lt1>
        <a:dk2>
          <a:srgbClr val="717C7D"/>
        </a:dk2>
        <a:lt2>
          <a:srgbClr val="E3E5E5"/>
        </a:lt2>
        <a:accent1>
          <a:srgbClr val="001489"/>
        </a:accent1>
        <a:accent2>
          <a:srgbClr val="B0AA7E"/>
        </a:accent2>
        <a:accent3>
          <a:srgbClr val="007FA3"/>
        </a:accent3>
        <a:accent4>
          <a:srgbClr val="6E2B62"/>
        </a:accent4>
        <a:accent5>
          <a:srgbClr val="008675"/>
        </a:accent5>
        <a:accent6>
          <a:srgbClr val="971B2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Reflex Blue 100%">
      <a:srgbClr val="001489"/>
    </a:custClr>
    <a:custClr name="Stone 100%">
      <a:srgbClr val="B0AA7E"/>
    </a:custClr>
    <a:custClr name="Persian Blue 100%">
      <a:srgbClr val="007FA3"/>
    </a:custClr>
    <a:custClr name="Mulberry Purple 100%">
      <a:srgbClr val="6E2B62"/>
    </a:custClr>
    <a:custClr name="Forest Green 100%">
      <a:srgbClr val="008675"/>
    </a:custClr>
    <a:custClr name="Carmin Red 100%">
      <a:srgbClr val="971B2F"/>
    </a:custClr>
    <a:custClr name="Amber Yellow 100%">
      <a:srgbClr val="CC8A00"/>
    </a:custClr>
    <a:custClr name="Royal Blue 100%">
      <a:srgbClr val="141E55"/>
    </a:custClr>
    <a:custClr name="Green Smoke 100%">
      <a:srgbClr val="717C7D"/>
    </a:custClr>
    <a:custClr name="Violet Grey 100%">
      <a:srgbClr val="7B6469"/>
    </a:custClr>
    <a:custClr name="Reflex Blue 80%">
      <a:srgbClr val="3343A1"/>
    </a:custClr>
    <a:custClr name="Stone 80%">
      <a:srgbClr val="C0BB98"/>
    </a:custClr>
    <a:custClr name="Persian Blue 80%">
      <a:srgbClr val="3399B5"/>
    </a:custClr>
    <a:custClr name="Mulberry Purple 80%">
      <a:srgbClr val="8B5581"/>
    </a:custClr>
    <a:custClr name="Forest Green 80%">
      <a:srgbClr val="339E91"/>
    </a:custClr>
    <a:custClr name="Carmin Red 80%">
      <a:srgbClr val="AC4959"/>
    </a:custClr>
    <a:custClr name="Amber Yellow 80%">
      <a:srgbClr val="D6A133"/>
    </a:custClr>
    <a:custClr name="Royal Blue 80%">
      <a:srgbClr val="434B77"/>
    </a:custClr>
    <a:custClr name="Green Smoke 80%">
      <a:srgbClr val="8D9697"/>
    </a:custClr>
    <a:custClr name="Violet Grey 80%">
      <a:srgbClr val="958387"/>
    </a:custClr>
    <a:custClr name="Reflex Blue 60%">
      <a:srgbClr val="6672B8"/>
    </a:custClr>
    <a:custClr name="Stone 60%">
      <a:srgbClr val="D0CCB2"/>
    </a:custClr>
    <a:custClr name="Persian Blue 60%">
      <a:srgbClr val="66B2C8"/>
    </a:custClr>
    <a:custClr name="Mulberry Purple 60%">
      <a:srgbClr val="A880A1"/>
    </a:custClr>
    <a:custClr name="Forest Green 60%">
      <a:srgbClr val="66B6AC"/>
    </a:custClr>
    <a:custClr name="Carmin Red 60%">
      <a:srgbClr val="C17682"/>
    </a:custClr>
    <a:custClr name="Amber Yellow 60%">
      <a:srgbClr val="E0B966"/>
    </a:custClr>
    <a:custClr name="Royal Blue 60%">
      <a:srgbClr val="727899"/>
    </a:custClr>
    <a:custClr name="Green Smoke 60%">
      <a:srgbClr val="AAB0B1"/>
    </a:custClr>
    <a:custClr name="Violet Grey 60%">
      <a:srgbClr val="B0A2A5"/>
    </a:custClr>
    <a:custClr name="Reflex Blue 40%">
      <a:srgbClr val="99A1D0"/>
    </a:custClr>
    <a:custClr name="Stone 40%">
      <a:srgbClr val="DFDDCB"/>
    </a:custClr>
    <a:custClr name="Persian Blue 40%">
      <a:srgbClr val="99CCDA"/>
    </a:custClr>
    <a:custClr name="Mulberry Purple 40%">
      <a:srgbClr val="C5AAC0"/>
    </a:custClr>
    <a:custClr name="Forest Green 40%">
      <a:srgbClr val="99CFC8"/>
    </a:custClr>
    <a:custClr name="Carmin Red 40%">
      <a:srgbClr val="D5A4AC"/>
    </a:custClr>
    <a:custClr name="Amber Yellow 40%">
      <a:srgbClr val="EBD099"/>
    </a:custClr>
    <a:custClr name="Royal Blue 40%">
      <a:srgbClr val="A1A5BB"/>
    </a:custClr>
    <a:custClr name="Green Smoke 40%">
      <a:srgbClr val="C6CBCB"/>
    </a:custClr>
    <a:custClr name="Violet Grey 40%">
      <a:srgbClr val="CAC1C3"/>
    </a:custClr>
    <a:custClr name="Reflex Blue 20%">
      <a:srgbClr val="CCD0E7"/>
    </a:custClr>
    <a:custClr name="Stone 20%">
      <a:srgbClr val="EFEEE5"/>
    </a:custClr>
    <a:custClr name="Persian Blue 20%">
      <a:srgbClr val="CCE5ED"/>
    </a:custClr>
    <a:custClr name="Mulberry Purple 20%">
      <a:srgbClr val="E2D5E0"/>
    </a:custClr>
    <a:custClr name="Forest Green 20%">
      <a:srgbClr val="CCE7E3"/>
    </a:custClr>
    <a:custClr name="Carmin Red 20%">
      <a:srgbClr val="EAD1D5"/>
    </a:custClr>
    <a:custClr name="Amber Yellow 20%">
      <a:srgbClr val="F5E8CC"/>
    </a:custClr>
    <a:custClr name="Royal Blue 20%">
      <a:srgbClr val="D0D2DD"/>
    </a:custClr>
    <a:custClr name="Green Smoke 20%">
      <a:srgbClr val="E3E5E5"/>
    </a:custClr>
    <a:custClr name="Violet Grey 20%">
      <a:srgbClr val="E5E0E1"/>
    </a:custClr>
  </a:custClrLst>
  <a:extLst>
    <a:ext uri="{05A4C25C-085E-4340-85A3-A5531E510DB2}">
      <thm15:themeFamily xmlns:thm15="http://schemas.microsoft.com/office/thememl/2012/main" name="BJB_Presentation_16_9.potx" id="{D3E5F7B0-9013-443A-9FE8-4CB926A312B3}" vid="{A41FB58A-BEF0-4000-82B5-1A3446DE06DC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2043e4c1-8636-41be-9b5a-6cdfa37dc846">
      <UserInfo>
        <DisplayName>Arkadiusz Gasecki (Admin)</DisplayName>
        <AccountId>47</AccountId>
        <AccountType/>
      </UserInfo>
      <UserInfo>
        <DisplayName>Schuchert, Claudine</DisplayName>
        <AccountId>46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86DFC8E14D364AB26453ACA03A6C8E" ma:contentTypeVersion="2" ma:contentTypeDescription="Create a new document." ma:contentTypeScope="" ma:versionID="54a9768bd84b22b1a939d4aeb5ff572a">
  <xsd:schema xmlns:xsd="http://www.w3.org/2001/XMLSchema" xmlns:xs="http://www.w3.org/2001/XMLSchema" xmlns:p="http://schemas.microsoft.com/office/2006/metadata/properties" xmlns:ns2="2043e4c1-8636-41be-9b5a-6cdfa37dc846" targetNamespace="http://schemas.microsoft.com/office/2006/metadata/properties" ma:root="true" ma:fieldsID="131ef3e280ee00d46c4922d3bf9b6d23" ns2:_="">
    <xsd:import namespace="2043e4c1-8636-41be-9b5a-6cdfa37dc84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43e4c1-8636-41be-9b5a-6cdfa37dc84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57BB227-489F-4F81-8664-0A0E9D55D817}">
  <ds:schemaRefs>
    <ds:schemaRef ds:uri="http://purl.org/dc/terms/"/>
    <ds:schemaRef ds:uri="http://purl.org/dc/elements/1.1/"/>
    <ds:schemaRef ds:uri="http://www.w3.org/XML/1998/namespace"/>
    <ds:schemaRef ds:uri="http://schemas.openxmlformats.org/package/2006/metadata/core-properties"/>
    <ds:schemaRef ds:uri="2043e4c1-8636-41be-9b5a-6cdfa37dc846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22A8AB8-98FC-446F-BC27-867D06E915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043e4c1-8636-41be-9b5a-6cdfa37dc84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BEE1109-A9A6-43FB-8FDF-ADCE6A3313A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BJB_Presentation_16_9</Template>
  <TotalTime>0</TotalTime>
  <Words>305</Words>
  <Application>Microsoft Office PowerPoint</Application>
  <PresentationFormat>Widescreen</PresentationFormat>
  <Paragraphs>61</Paragraphs>
  <Slides>8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Verlag Office</vt:lpstr>
      <vt:lpstr>Arial</vt:lpstr>
      <vt:lpstr>Calibri</vt:lpstr>
      <vt:lpstr>BJB White</vt:lpstr>
      <vt:lpstr>BJB Blue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melanie.kienzle@juliusbaer.com</dc:creator>
  <cp:lastModifiedBy>Nava, Andrea Thomas</cp:lastModifiedBy>
  <cp:revision>2</cp:revision>
  <dcterms:created xsi:type="dcterms:W3CDTF">2023-03-15T15:31:03Z</dcterms:created>
  <dcterms:modified xsi:type="dcterms:W3CDTF">2024-06-28T09:06:49Z</dcterms:modified>
  <cp:contentStatus>## JB Classification: internal ##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el">
    <vt:i4>0</vt:i4>
  </property>
  <property fmtid="{D5CDD505-2E9C-101B-9397-08002B2CF9AE}" pid="3" name="jb_classification_visible">
    <vt:bool>false</vt:bool>
  </property>
  <property fmtid="{D5CDD505-2E9C-101B-9397-08002B2CF9AE}" pid="4" name="ContentTypeId">
    <vt:lpwstr>0x0101005386DFC8E14D364AB26453ACA03A6C8E</vt:lpwstr>
  </property>
</Properties>
</file>

<file path=docProps/thumbnail.jpeg>
</file>